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79" r:id="rId5"/>
    <p:sldId id="341" r:id="rId6"/>
    <p:sldId id="369" r:id="rId7"/>
    <p:sldId id="365" r:id="rId8"/>
    <p:sldId id="357" r:id="rId9"/>
    <p:sldId id="366" r:id="rId10"/>
    <p:sldId id="358" r:id="rId11"/>
    <p:sldId id="359" r:id="rId12"/>
    <p:sldId id="367" r:id="rId13"/>
    <p:sldId id="368" r:id="rId14"/>
  </p:sldIdLst>
  <p:sldSz cx="12192000" cy="6858000"/>
  <p:notesSz cx="6807200" cy="9939338"/>
  <p:defaultTextStyle>
    <a:defPPr rtl="0"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300"/>
    <a:srgbClr val="4A41C5"/>
    <a:srgbClr val="92D050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10" autoAdjust="0"/>
    <p:restoredTop sz="96218" autoAdjust="0"/>
  </p:normalViewPr>
  <p:slideViewPr>
    <p:cSldViewPr snapToGrid="0">
      <p:cViewPr varScale="1">
        <p:scale>
          <a:sx n="124" d="100"/>
          <a:sy n="124" d="100"/>
        </p:scale>
        <p:origin x="552" y="17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7650E45-4150-774C-926C-C38E8D3D53A2}" type="datetimeFigureOut">
              <a:rPr lang="en-US" smtClean="0"/>
              <a:t>5/13/26</a:t>
            </a:fld>
            <a:endParaRPr 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zh-cn"/>
              <a:t>单击此处编辑母版文本样式</a:t>
            </a:r>
          </a:p>
          <a:p>
            <a:pPr lvl="1" rtl="0"/>
            <a:r>
              <a:rPr lang="zh-cn"/>
              <a:t>第二级</a:t>
            </a:r>
          </a:p>
          <a:p>
            <a:pPr lvl="2" rtl="0"/>
            <a:r>
              <a:rPr lang="zh-cn"/>
              <a:t>第三级</a:t>
            </a:r>
          </a:p>
          <a:p>
            <a:pPr lvl="3" rtl="0"/>
            <a:r>
              <a:rPr lang="zh-cn"/>
              <a:t>第四级</a:t>
            </a:r>
          </a:p>
          <a:p>
            <a:pPr lvl="4" rtl="0"/>
            <a:r>
              <a:rPr lang="zh-cn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6521FDE-8B98-8341-81C2-8A3D3E8A17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704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icrosoft YaHei UI" panose="020B0503020204020204" pitchFamily="34" charset="-122"/>
        <a:ea typeface="Microsoft YaHei UI" panose="020B0503020204020204" pitchFamily="3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icrosoft YaHei UI" panose="020B0503020204020204" pitchFamily="34" charset="-122"/>
        <a:ea typeface="Microsoft YaHei UI" panose="020B0503020204020204" pitchFamily="3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icrosoft YaHei UI" panose="020B0503020204020204" pitchFamily="34" charset="-122"/>
        <a:ea typeface="Microsoft YaHei UI" panose="020B0503020204020204" pitchFamily="3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icrosoft YaHei UI" panose="020B0503020204020204" pitchFamily="34" charset="-122"/>
        <a:ea typeface="Microsoft YaHei UI" panose="020B0503020204020204" pitchFamily="3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icrosoft YaHei UI" panose="020B0503020204020204" pitchFamily="34" charset="-122"/>
        <a:ea typeface="Microsoft YaHei UI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6521FDE-8B98-8341-81C2-8A3D3E8A17A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168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D9F4E7-9AA4-7133-5D6F-761EBAF7C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BDE78B9-3B10-81D6-4B57-53D7939319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C252BEE-0158-DF05-A858-21C8075188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加入图， 更加详细的介绍</a:t>
            </a:r>
            <a:r>
              <a:rPr lang="en-US" altLang="zh-CN" dirty="0"/>
              <a:t>TCP map</a:t>
            </a:r>
            <a:r>
              <a:rPr lang="zh-CN" altLang="en-US" dirty="0"/>
              <a:t>定义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7CC7402-74E1-CD70-8CD7-2E7DA922DC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6521FDE-8B98-8341-81C2-8A3D3E8A17A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8331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B779C-E9E6-07BB-6F33-453195C8E5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2260016-6F07-FB4F-1597-C9A5A26E1F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C3D78E-842F-69F2-0543-81FA623EDA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加入图， 更加详细的介绍</a:t>
            </a:r>
            <a:r>
              <a:rPr lang="en-US" altLang="zh-CN" dirty="0"/>
              <a:t>TCP map</a:t>
            </a:r>
            <a:r>
              <a:rPr lang="zh-CN" altLang="en-US" dirty="0"/>
              <a:t>定义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22632CD-174B-5D70-A1F4-898F9E0978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6521FDE-8B98-8341-81C2-8A3D3E8A17A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2990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FBF6D-E1FB-1810-1DB4-C4C90E2056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0B4F763-BEFD-7109-EA2D-E26B181FD7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F00E406-8CD4-C08C-F8CC-437D572AA5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加入图， 更加详细的介绍</a:t>
            </a:r>
            <a:r>
              <a:rPr lang="en-US" altLang="zh-CN" dirty="0"/>
              <a:t>TCP map</a:t>
            </a:r>
            <a:r>
              <a:rPr lang="zh-CN" altLang="en-US" dirty="0"/>
              <a:t>定义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CEDAFC6-BA04-B813-DEB2-4BC0B33BA1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6521FDE-8B98-8341-81C2-8A3D3E8A17A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6047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07E89C-EE6B-C026-9F16-9FCFBE561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44C646E-C818-0D86-BAA4-AD6C06EB60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517BD11-ED9F-5283-3F41-95D523CC0A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加入图， 更加详细的介绍</a:t>
            </a:r>
            <a:r>
              <a:rPr lang="en-US" altLang="zh-CN" dirty="0"/>
              <a:t>TCP map</a:t>
            </a:r>
            <a:r>
              <a:rPr lang="zh-CN" altLang="en-US" dirty="0"/>
              <a:t>定义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5F5D3F5-30A3-6206-3A30-6819978A0E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6521FDE-8B98-8341-81C2-8A3D3E8A17A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19898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485A8-923B-5ACB-36AD-1184A36E3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88BA383-2FFC-52F9-0608-40DD88DA0C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29F3B1A-586B-1574-81F4-6ABD9320DC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加入图， 更加详细的介绍</a:t>
            </a:r>
            <a:r>
              <a:rPr lang="en-US" altLang="zh-CN" dirty="0"/>
              <a:t>TCP map</a:t>
            </a:r>
            <a:r>
              <a:rPr lang="zh-CN" altLang="en-US" dirty="0"/>
              <a:t>定义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251FCA8-5AFB-7962-4D94-A7233DBCD5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6521FDE-8B98-8341-81C2-8A3D3E8A17A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5520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FA873E-6A25-ECE5-91C4-CF28A2E71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54899C3-6C3B-7963-459D-0C0603F9B7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E0FC2B1-67B4-EBCD-461F-483BF75FBC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加入图， 更加详细的介绍</a:t>
            </a:r>
            <a:r>
              <a:rPr lang="en-US" altLang="zh-CN" dirty="0"/>
              <a:t>TCP map</a:t>
            </a:r>
            <a:r>
              <a:rPr lang="zh-CN" altLang="en-US" dirty="0"/>
              <a:t>定义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4AF9C65-7A7F-C33F-C661-94628FA24D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6521FDE-8B98-8341-81C2-8A3D3E8A17A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2838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A0D35-0D01-5583-D12E-53EC1CE801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7F7617A-BF24-95C8-FCD0-62277CCBC2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50330D9-C9F4-BC80-2BF3-47A3429C53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加入图， 更加详细的介绍</a:t>
            </a:r>
            <a:r>
              <a:rPr lang="en-US" altLang="zh-CN" dirty="0"/>
              <a:t>TCP map</a:t>
            </a:r>
            <a:r>
              <a:rPr lang="zh-CN" altLang="en-US" dirty="0"/>
              <a:t>定义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ACCBE71-75C0-B4C1-BB5F-51BE9D3753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6521FDE-8B98-8341-81C2-8A3D3E8A17A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513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61A4A20-9E70-4ADF-93C1-5AE45819488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9224" y="749808"/>
            <a:ext cx="6812280" cy="4206240"/>
          </a:xfrm>
        </p:spPr>
        <p:txBody>
          <a:bodyPr rtlCol="0" anchor="t">
            <a:normAutofit/>
          </a:bodyPr>
          <a:lstStyle>
            <a:lvl1pPr algn="l">
              <a:defRPr sz="6000">
                <a:solidFill>
                  <a:srgbClr val="FF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rtl="0"/>
            <a:r>
              <a:rPr lang="zh-cn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A4A1A2C5-995E-4938-A286-FF484EFA52D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9223" y="5257800"/>
            <a:ext cx="6812279" cy="1307592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2800" b="1">
                <a:solidFill>
                  <a:srgbClr val="FF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cn"/>
              <a:t>单击以编辑母版副标题样式</a:t>
            </a:r>
          </a:p>
        </p:txBody>
      </p:sp>
      <p:sp>
        <p:nvSpPr>
          <p:cNvPr id="8" name="图片占位符 16">
            <a:extLst>
              <a:ext uri="{FF2B5EF4-FFF2-40B4-BE49-F238E27FC236}">
                <a16:creationId xmlns:a16="http://schemas.microsoft.com/office/drawing/2014/main" id="{C6A8E625-65C2-D767-7DCE-651B5503EA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3533" y="0"/>
            <a:ext cx="4082983" cy="6858000"/>
          </a:xfrm>
        </p:spPr>
        <p:txBody>
          <a:bodyPr rtlCol="0">
            <a:normAutofit/>
          </a:bodyPr>
          <a:lstStyle>
            <a:lvl1pPr marL="0" indent="0" algn="ctr">
              <a:buNone/>
              <a:defRPr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rtl="0"/>
            <a:r>
              <a:rPr lang="zh-cn"/>
              <a:t>单击此处添加照片</a:t>
            </a:r>
          </a:p>
        </p:txBody>
      </p:sp>
    </p:spTree>
    <p:extLst>
      <p:ext uri="{BB962C8B-B14F-4D97-AF65-F5344CB8AC3E}">
        <p14:creationId xmlns:p14="http://schemas.microsoft.com/office/powerpoint/2010/main" val="3706224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D5F516FD-E4AF-4BA2-902A-DA46746557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95800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07F0F480-E13D-4322-ADF4-56769DC5AF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9045" y="363854"/>
            <a:ext cx="10780955" cy="1243717"/>
          </a:xfrm>
        </p:spPr>
        <p:txBody>
          <a:bodyPr rtlCol="0" anchor="b">
            <a:normAutofit/>
          </a:bodyPr>
          <a:lstStyle>
            <a:lvl1pPr algn="l">
              <a:lnSpc>
                <a:spcPct val="100000"/>
              </a:lnSpc>
              <a:defRPr sz="4000" spc="-20" baseline="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rtl="0"/>
            <a:r>
              <a:rPr lang="zh-cn"/>
              <a:t>单击此处添加标题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77C13D6-1FC2-78F6-EBE9-2E851CAD7BD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49288" y="2295144"/>
            <a:ext cx="6464808" cy="4379976"/>
          </a:xfrm>
        </p:spPr>
        <p:txBody>
          <a:bodyPr rtlCol="0">
            <a:normAutofit/>
          </a:bodyPr>
          <a:lstStyle>
            <a:lvl1pPr marL="228600" indent="-228600">
              <a:buFont typeface="Arial" panose="020B0604020202020204" pitchFamily="34" charset="0"/>
              <a:buChar char="•"/>
              <a:defRPr sz="20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  <a:lvl2pPr marL="685800">
              <a:spcBef>
                <a:spcPts val="500"/>
              </a:spcBef>
              <a:buClr>
                <a:schemeClr val="accent3">
                  <a:lumMod val="50000"/>
                </a:schemeClr>
              </a:buCl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2pPr>
            <a:lvl3pPr marL="1143000">
              <a:spcBef>
                <a:spcPts val="500"/>
              </a:spcBef>
              <a:buClr>
                <a:schemeClr val="accent3">
                  <a:lumMod val="50000"/>
                </a:schemeClr>
              </a:buCl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3pPr>
            <a:lvl4pPr marL="1600200">
              <a:spcBef>
                <a:spcPts val="500"/>
              </a:spcBef>
              <a:buClr>
                <a:schemeClr val="accent3">
                  <a:lumMod val="50000"/>
                </a:schemeClr>
              </a:buCl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4pPr>
            <a:lvl5pPr marL="2057400">
              <a:spcBef>
                <a:spcPts val="500"/>
              </a:spcBef>
              <a:buClr>
                <a:schemeClr val="accent3">
                  <a:lumMod val="50000"/>
                </a:schemeClr>
              </a:buCl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5pPr>
          </a:lstStyle>
          <a:p>
            <a:pPr lvl="0" rtl="0"/>
            <a:r>
              <a:rPr lang="zh-cn"/>
              <a:t>单击此处编辑母版文本样式</a:t>
            </a:r>
          </a:p>
          <a:p>
            <a:pPr lvl="1" rtl="0"/>
            <a:r>
              <a:rPr lang="zh-cn"/>
              <a:t>第二级</a:t>
            </a:r>
          </a:p>
          <a:p>
            <a:pPr lvl="2" rtl="0"/>
            <a:r>
              <a:rPr lang="zh-cn"/>
              <a:t>第三级</a:t>
            </a:r>
          </a:p>
          <a:p>
            <a:pPr lvl="3" rtl="0"/>
            <a:r>
              <a:rPr lang="zh-cn"/>
              <a:t>第四级</a:t>
            </a:r>
          </a:p>
          <a:p>
            <a:pPr lvl="4" rtl="0"/>
            <a:r>
              <a:rPr lang="zh-cn"/>
              <a:t>第五级</a:t>
            </a:r>
          </a:p>
        </p:txBody>
      </p:sp>
      <p:sp>
        <p:nvSpPr>
          <p:cNvPr id="5" name="内容占位符 3">
            <a:extLst>
              <a:ext uri="{FF2B5EF4-FFF2-40B4-BE49-F238E27FC236}">
                <a16:creationId xmlns:a16="http://schemas.microsoft.com/office/drawing/2014/main" id="{7E978FE6-72A5-C193-FEA5-1EE9D77AD95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671816" y="2295144"/>
            <a:ext cx="3749040" cy="3840480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  <a:lvl2pPr marL="2286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2pPr>
            <a:lvl3pPr marL="6858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3pPr>
            <a:lvl4pPr marL="11430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4pPr>
            <a:lvl5pPr marL="16002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5pPr>
          </a:lstStyle>
          <a:p>
            <a:pPr lvl="0" rtl="0"/>
            <a:r>
              <a:rPr lang="zh-cn"/>
              <a:t>单击此处编辑母版文本样式</a:t>
            </a:r>
          </a:p>
          <a:p>
            <a:pPr lvl="1" rtl="0"/>
            <a:r>
              <a:rPr lang="zh-cn"/>
              <a:t>第二级</a:t>
            </a:r>
          </a:p>
          <a:p>
            <a:pPr lvl="2" rtl="0"/>
            <a:r>
              <a:rPr lang="zh-cn"/>
              <a:t>第三级</a:t>
            </a:r>
          </a:p>
          <a:p>
            <a:pPr lvl="3" rtl="0"/>
            <a:r>
              <a:rPr lang="zh-cn"/>
              <a:t>第四级</a:t>
            </a:r>
          </a:p>
          <a:p>
            <a:pPr lvl="4" rtl="0"/>
            <a:r>
              <a:rPr lang="zh-cn"/>
              <a:t>第五级</a:t>
            </a:r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27F3D4E9-1171-434D-AA71-EA27F72E0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1168" y="6356350"/>
            <a:ext cx="4837176" cy="365125"/>
          </a:xfrm>
        </p:spPr>
        <p:txBody>
          <a:bodyPr rtlCol="0">
            <a:normAutofit/>
          </a:bodyPr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>
              <a:defRPr/>
            </a:pPr>
            <a:r>
              <a:rPr lang="zh-cn">
                <a:solidFill>
                  <a:prstClr val="black"/>
                </a:solidFill>
              </a:rPr>
              <a:t>演示文稿标题</a:t>
            </a:r>
          </a:p>
        </p:txBody>
      </p:sp>
      <p:sp>
        <p:nvSpPr>
          <p:cNvPr id="7" name="日期占位符 3">
            <a:extLst>
              <a:ext uri="{FF2B5EF4-FFF2-40B4-BE49-F238E27FC236}">
                <a16:creationId xmlns:a16="http://schemas.microsoft.com/office/drawing/2014/main" id="{57A29A0D-15CB-4460-9435-7E7D645346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13448" y="6355080"/>
            <a:ext cx="4352544" cy="365125"/>
          </a:xfrm>
        </p:spPr>
        <p:txBody>
          <a:bodyPr rtlCol="0">
            <a:normAutofit/>
          </a:bodyPr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>
              <a:defRPr/>
            </a:pPr>
            <a:r>
              <a:rPr lang="en-US" altLang="zh-CN">
                <a:solidFill>
                  <a:prstClr val="black"/>
                </a:solidFill>
              </a:rPr>
              <a:t>20XX</a:t>
            </a:r>
            <a:endParaRPr lang="zh-cn">
              <a:solidFill>
                <a:prstClr val="black"/>
              </a:solidFill>
            </a:endParaRPr>
          </a:p>
        </p:txBody>
      </p:sp>
      <p:sp>
        <p:nvSpPr>
          <p:cNvPr id="8" name="幻灯片编号占位符 5">
            <a:extLst>
              <a:ext uri="{FF2B5EF4-FFF2-40B4-BE49-F238E27FC236}">
                <a16:creationId xmlns:a16="http://schemas.microsoft.com/office/drawing/2014/main" id="{8B6F95C2-7834-44D3-B93B-79D944E12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8257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D5F516FD-E4AF-4BA2-902A-DA46746557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95800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07F0F480-E13D-4322-ADF4-56769DC5AF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9045" y="363854"/>
            <a:ext cx="10780955" cy="1243717"/>
          </a:xfrm>
        </p:spPr>
        <p:txBody>
          <a:bodyPr rtlCol="0" anchor="b">
            <a:normAutofit/>
          </a:bodyPr>
          <a:lstStyle>
            <a:lvl1pPr algn="l">
              <a:lnSpc>
                <a:spcPct val="100000"/>
              </a:lnSpc>
              <a:defRPr sz="4000" spc="-20" baseline="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rtl="0"/>
            <a:r>
              <a:rPr lang="zh-cn"/>
              <a:t>单击此处添加标题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77C13D6-1FC2-78F6-EBE9-2E851CAD7BD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49288" y="2523744"/>
            <a:ext cx="10707624" cy="3657600"/>
          </a:xfrm>
        </p:spPr>
        <p:txBody>
          <a:bodyPr rtlCol="0">
            <a:normAutofit/>
          </a:bodyPr>
          <a:lstStyle>
            <a:lvl1pPr marL="228600" indent="-228600">
              <a:buFont typeface="Arial" panose="020B0604020202020204" pitchFamily="34" charset="0"/>
              <a:buChar char="•"/>
              <a:defRPr sz="20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  <a:lvl2pPr marL="685800">
              <a:spcBef>
                <a:spcPts val="500"/>
              </a:spcBef>
              <a:buClr>
                <a:schemeClr val="accent3">
                  <a:lumMod val="50000"/>
                </a:schemeClr>
              </a:buCl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2pPr>
            <a:lvl3pPr marL="1143000">
              <a:spcBef>
                <a:spcPts val="500"/>
              </a:spcBef>
              <a:buClr>
                <a:schemeClr val="accent3">
                  <a:lumMod val="50000"/>
                </a:schemeClr>
              </a:buCl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3pPr>
            <a:lvl4pPr marL="1600200">
              <a:spcBef>
                <a:spcPts val="500"/>
              </a:spcBef>
              <a:buClr>
                <a:schemeClr val="accent3">
                  <a:lumMod val="50000"/>
                </a:schemeClr>
              </a:buCl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4pPr>
            <a:lvl5pPr marL="2057400">
              <a:spcBef>
                <a:spcPts val="500"/>
              </a:spcBef>
              <a:buClr>
                <a:schemeClr val="accent3">
                  <a:lumMod val="50000"/>
                </a:schemeClr>
              </a:buCl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5pPr>
          </a:lstStyle>
          <a:p>
            <a:pPr lvl="0" rtl="0"/>
            <a:r>
              <a:rPr lang="zh-cn"/>
              <a:t>单击此处编辑母版文本样式</a:t>
            </a:r>
          </a:p>
          <a:p>
            <a:pPr lvl="1" rtl="0"/>
            <a:r>
              <a:rPr lang="zh-cn"/>
              <a:t>第二级</a:t>
            </a:r>
          </a:p>
          <a:p>
            <a:pPr lvl="2" rtl="0"/>
            <a:r>
              <a:rPr lang="zh-cn"/>
              <a:t>第三级</a:t>
            </a:r>
          </a:p>
          <a:p>
            <a:pPr lvl="3" rtl="0"/>
            <a:r>
              <a:rPr lang="zh-cn"/>
              <a:t>第四级</a:t>
            </a:r>
          </a:p>
          <a:p>
            <a:pPr lvl="4" rtl="0"/>
            <a:r>
              <a:rPr lang="zh-cn"/>
              <a:t>第五级</a:t>
            </a:r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27F3D4E9-1171-434D-AA71-EA27F72E0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1168" y="6356350"/>
            <a:ext cx="4837176" cy="365125"/>
          </a:xfrm>
        </p:spPr>
        <p:txBody>
          <a:bodyPr rtlCol="0">
            <a:normAutofit/>
          </a:bodyPr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>
              <a:defRPr/>
            </a:pPr>
            <a:r>
              <a:rPr lang="zh-cn">
                <a:solidFill>
                  <a:prstClr val="black"/>
                </a:solidFill>
              </a:rPr>
              <a:t>演示文稿标题</a:t>
            </a:r>
          </a:p>
        </p:txBody>
      </p:sp>
      <p:sp>
        <p:nvSpPr>
          <p:cNvPr id="7" name="日期占位符 3">
            <a:extLst>
              <a:ext uri="{FF2B5EF4-FFF2-40B4-BE49-F238E27FC236}">
                <a16:creationId xmlns:a16="http://schemas.microsoft.com/office/drawing/2014/main" id="{57A29A0D-15CB-4460-9435-7E7D645346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13448" y="6355080"/>
            <a:ext cx="4352544" cy="365125"/>
          </a:xfrm>
        </p:spPr>
        <p:txBody>
          <a:bodyPr rtlCol="0">
            <a:normAutofit/>
          </a:bodyPr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>
              <a:defRPr/>
            </a:pPr>
            <a:r>
              <a:rPr lang="en-US" altLang="zh-CN">
                <a:solidFill>
                  <a:prstClr val="black"/>
                </a:solidFill>
              </a:rPr>
              <a:t>20XX</a:t>
            </a:r>
            <a:endParaRPr lang="zh-cn">
              <a:solidFill>
                <a:prstClr val="black"/>
              </a:solidFill>
            </a:endParaRPr>
          </a:p>
        </p:txBody>
      </p:sp>
      <p:sp>
        <p:nvSpPr>
          <p:cNvPr id="8" name="幻灯片编号占位符 5">
            <a:extLst>
              <a:ext uri="{FF2B5EF4-FFF2-40B4-BE49-F238E27FC236}">
                <a16:creationId xmlns:a16="http://schemas.microsoft.com/office/drawing/2014/main" id="{8B6F95C2-7834-44D3-B93B-79D944E12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0439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束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8D920A8F-16C2-B12B-3951-097B62DB8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525079"/>
            <a:ext cx="12192000" cy="33329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AB4C3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id="{22AF23EB-182C-6270-2663-CB53680A47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9224" y="3813048"/>
            <a:ext cx="10780776" cy="2651760"/>
          </a:xfrm>
        </p:spPr>
        <p:txBody>
          <a:bodyPr rtlCol="0" anchor="ctr">
            <a:normAutofit/>
          </a:bodyPr>
          <a:lstStyle>
            <a:lvl1pPr>
              <a:defRPr sz="600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rtl="0"/>
            <a:r>
              <a:rPr lang="zh-cn"/>
              <a:t>单击此处编辑母版标题样式</a:t>
            </a:r>
          </a:p>
        </p:txBody>
      </p:sp>
      <p:sp>
        <p:nvSpPr>
          <p:cNvPr id="19" name="图片占位符 16">
            <a:extLst>
              <a:ext uri="{FF2B5EF4-FFF2-40B4-BE49-F238E27FC236}">
                <a16:creationId xmlns:a16="http://schemas.microsoft.com/office/drawing/2014/main" id="{B1A8891C-A2D4-4238-ABCE-62AB3A9121A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7900416" cy="3529584"/>
          </a:xfrm>
        </p:spPr>
        <p:txBody>
          <a:bodyPr rtlCol="0">
            <a:normAutofit/>
          </a:bodyPr>
          <a:lstStyle>
            <a:lvl1pPr marL="0" indent="0" algn="ctr">
              <a:buNone/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rtl="0"/>
            <a:r>
              <a:rPr lang="zh-cn"/>
              <a:t>单击添加照片</a:t>
            </a:r>
          </a:p>
        </p:txBody>
      </p:sp>
      <p:sp>
        <p:nvSpPr>
          <p:cNvPr id="24" name="文本占位符 21">
            <a:extLst>
              <a:ext uri="{FF2B5EF4-FFF2-40B4-BE49-F238E27FC236}">
                <a16:creationId xmlns:a16="http://schemas.microsoft.com/office/drawing/2014/main" id="{DFCFAED4-0A56-424D-BF74-4051B0BDA9A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58200" y="1051560"/>
            <a:ext cx="3566160" cy="1554480"/>
          </a:xfrm>
        </p:spPr>
        <p:txBody>
          <a:bodyPr rtlCol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>
                <a:solidFill>
                  <a:schemeClr val="accent3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/>
              <a:t>单击此处添加文本</a:t>
            </a:r>
          </a:p>
        </p:txBody>
      </p:sp>
    </p:spTree>
    <p:extLst>
      <p:ext uri="{BB962C8B-B14F-4D97-AF65-F5344CB8AC3E}">
        <p14:creationId xmlns:p14="http://schemas.microsoft.com/office/powerpoint/2010/main" val="1993282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分节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图片占位符 22">
            <a:extLst>
              <a:ext uri="{FF2B5EF4-FFF2-40B4-BE49-F238E27FC236}">
                <a16:creationId xmlns:a16="http://schemas.microsoft.com/office/drawing/2014/main" id="{AD3C5B21-C400-4C50-8684-59543CDC43F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2" y="0"/>
            <a:ext cx="12192000" cy="6858000"/>
          </a:xfrm>
          <a:noFill/>
        </p:spPr>
        <p:txBody>
          <a:bodyPr rtlCol="0" anchor="b">
            <a:normAutofit/>
          </a:bodyPr>
          <a:lstStyle>
            <a:lvl1pPr marL="0" indent="0" algn="ctr">
              <a:buNone/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rtl="0"/>
            <a:r>
              <a:rPr lang="zh-cn"/>
              <a:t>单击添加照片</a:t>
            </a:r>
          </a:p>
        </p:txBody>
      </p:sp>
      <p:sp>
        <p:nvSpPr>
          <p:cNvPr id="17" name="标题 1">
            <a:extLst>
              <a:ext uri="{FF2B5EF4-FFF2-40B4-BE49-F238E27FC236}">
                <a16:creationId xmlns:a16="http://schemas.microsoft.com/office/drawing/2014/main" id="{F81B040C-8943-4433-BFE9-AFB1F7C9ED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7636" y="-2"/>
            <a:ext cx="11014364" cy="4100947"/>
          </a:xfrm>
          <a:gradFill>
            <a:gsLst>
              <a:gs pos="77000">
                <a:srgbClr val="000000">
                  <a:alpha val="30000"/>
                </a:srgbClr>
              </a:gs>
              <a:gs pos="38000">
                <a:srgbClr val="000000">
                  <a:alpha val="20000"/>
                </a:srgbClr>
              </a:gs>
              <a:gs pos="0">
                <a:srgbClr val="000000">
                  <a:alpha val="0"/>
                </a:srgbClr>
              </a:gs>
              <a:gs pos="20000">
                <a:srgbClr val="000000">
                  <a:alpha val="0"/>
                </a:srgbClr>
              </a:gs>
              <a:gs pos="100000">
                <a:srgbClr val="000000">
                  <a:alpha val="30000"/>
                </a:srgbClr>
              </a:gs>
            </a:gsLst>
            <a:lin ang="21594000" scaled="0"/>
          </a:gradFill>
        </p:spPr>
        <p:txBody>
          <a:bodyPr rIns="731520" rtlCol="0">
            <a:normAutofit/>
          </a:bodyPr>
          <a:lstStyle>
            <a:lvl1pPr algn="r">
              <a:defRPr sz="6000">
                <a:solidFill>
                  <a:schemeClr val="bg1"/>
                </a:solidFill>
              </a:defRPr>
            </a:lvl1pPr>
          </a:lstStyle>
          <a:p>
            <a:pPr algn="r" rtl="0"/>
            <a:r>
              <a:rPr lang="ja-JP" altLang="en-US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マスター タイトルの書式設定</a:t>
            </a:r>
            <a:endParaRPr lang="en-US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55342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带图片的标题在左侧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ACFE912F-46EC-49B0-9C9A-DE9CBDF9FB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23560" y="685800"/>
            <a:ext cx="5943600" cy="4379976"/>
          </a:xfrm>
        </p:spPr>
        <p:txBody>
          <a:bodyPr rtlCol="0" anchor="t">
            <a:normAutofit/>
          </a:bodyPr>
          <a:lstStyle>
            <a:lvl1pPr>
              <a:defRPr sz="6000" spc="-2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ja-JP" altLang="en-US" sz="6000"/>
              <a:t>マスター タイトルの書式設定</a:t>
            </a:r>
            <a:endParaRPr lang="en-US" sz="6000" dirty="0"/>
          </a:p>
        </p:txBody>
      </p:sp>
      <p:sp>
        <p:nvSpPr>
          <p:cNvPr id="5" name="副标题 2">
            <a:extLst>
              <a:ext uri="{FF2B5EF4-FFF2-40B4-BE49-F238E27FC236}">
                <a16:creationId xmlns:a16="http://schemas.microsoft.com/office/drawing/2014/main" id="{9BF32D81-1E24-45B8-A09D-EEAD404D8F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23560" y="5065776"/>
            <a:ext cx="5945393" cy="1108335"/>
          </a:xfrm>
        </p:spPr>
        <p:txBody>
          <a:bodyPr rtlCol="0" anchor="b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rtl="0"/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14" name="图片占位符 12">
            <a:extLst>
              <a:ext uri="{FF2B5EF4-FFF2-40B4-BE49-F238E27FC236}">
                <a16:creationId xmlns:a16="http://schemas.microsoft.com/office/drawing/2014/main" id="{D71BA6F2-2182-4910-8DA6-71E5AB27458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5105400" cy="6858000"/>
          </a:xfrm>
        </p:spPr>
        <p:txBody>
          <a:bodyPr rtlCol="0">
            <a:normAutofit/>
          </a:bodyPr>
          <a:lstStyle>
            <a:lvl1pPr marL="0" indent="0" algn="ctr">
              <a:buNone/>
              <a:defRPr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rtl="0"/>
            <a:r>
              <a:rPr lang="zh-cn"/>
              <a:t>单击此处添加照片</a:t>
            </a:r>
          </a:p>
        </p:txBody>
      </p:sp>
    </p:spTree>
    <p:extLst>
      <p:ext uri="{BB962C8B-B14F-4D97-AF65-F5344CB8AC3E}">
        <p14:creationId xmlns:p14="http://schemas.microsoft.com/office/powerpoint/2010/main" val="2002010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包含图像的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7F2AAFDE-CB45-46CA-8961-8133FCA5F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506577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9" name="标题 1">
            <a:extLst>
              <a:ext uri="{FF2B5EF4-FFF2-40B4-BE49-F238E27FC236}">
                <a16:creationId xmlns:a16="http://schemas.microsoft.com/office/drawing/2014/main" id="{B209C30D-AB58-482B-B553-F71367094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685800"/>
            <a:ext cx="3867912" cy="5504688"/>
          </a:xfrm>
        </p:spPr>
        <p:txBody>
          <a:bodyPr rtlCol="0" anchor="ctr">
            <a:normAutofit/>
          </a:bodyPr>
          <a:lstStyle>
            <a:lvl1pPr>
              <a:defRPr sz="4000" spc="-2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ja-JP" altLang="en-US">
                <a:solidFill>
                  <a:srgbClr val="FFFFFF"/>
                </a:solidFill>
              </a:rPr>
              <a:t>マスター タイトルの書式設定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图片占位符 16">
            <a:extLst>
              <a:ext uri="{FF2B5EF4-FFF2-40B4-BE49-F238E27FC236}">
                <a16:creationId xmlns:a16="http://schemas.microsoft.com/office/drawing/2014/main" id="{B1A8891C-A2D4-4238-ABCE-62AB3A9121A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065776" y="0"/>
            <a:ext cx="7123176" cy="1965960"/>
          </a:xfrm>
        </p:spPr>
        <p:txBody>
          <a:bodyPr rtlCol="0">
            <a:normAutofit/>
          </a:bodyPr>
          <a:lstStyle>
            <a:lvl1pPr marL="0" indent="0" algn="ctr">
              <a:buNone/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rtl="0"/>
            <a:r>
              <a:rPr lang="zh-cn"/>
              <a:t>单击此处添加照片</a:t>
            </a:r>
          </a:p>
        </p:txBody>
      </p:sp>
      <p:sp>
        <p:nvSpPr>
          <p:cNvPr id="24" name="文本占位符 21">
            <a:extLst>
              <a:ext uri="{FF2B5EF4-FFF2-40B4-BE49-F238E27FC236}">
                <a16:creationId xmlns:a16="http://schemas.microsoft.com/office/drawing/2014/main" id="{DFCFAED4-0A56-424D-BF74-4051B0BDA9A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724144" y="2496312"/>
            <a:ext cx="5705856" cy="3822192"/>
          </a:xfrm>
        </p:spPr>
        <p:txBody>
          <a:bodyPr rtlCol="0"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/>
              <a:t>单击此处添加文本</a:t>
            </a:r>
          </a:p>
        </p:txBody>
      </p:sp>
      <p:sp>
        <p:nvSpPr>
          <p:cNvPr id="13" name="页脚占位符 4">
            <a:extLst>
              <a:ext uri="{FF2B5EF4-FFF2-40B4-BE49-F238E27FC236}">
                <a16:creationId xmlns:a16="http://schemas.microsoft.com/office/drawing/2014/main" id="{D946F5EF-2C45-4A87-A1DD-BD2A6FB91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9277" y="6356350"/>
            <a:ext cx="3749040" cy="365125"/>
          </a:xfrm>
        </p:spPr>
        <p:txBody>
          <a:bodyPr rtlCol="0">
            <a:normAutofit/>
          </a:bodyPr>
          <a:lstStyle>
            <a:lvl1pPr>
              <a:defRPr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r>
              <a:rPr lang="zh-cn"/>
              <a:t>演示文稿标题</a:t>
            </a:r>
          </a:p>
        </p:txBody>
      </p:sp>
      <p:sp>
        <p:nvSpPr>
          <p:cNvPr id="14" name="日期占位符 3">
            <a:extLst>
              <a:ext uri="{FF2B5EF4-FFF2-40B4-BE49-F238E27FC236}">
                <a16:creationId xmlns:a16="http://schemas.microsoft.com/office/drawing/2014/main" id="{9188F17E-DD3B-4CCC-957F-5A69144884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13448" y="6355080"/>
            <a:ext cx="4352544" cy="365125"/>
          </a:xfrm>
        </p:spPr>
        <p:txBody>
          <a:bodyPr rtlCol="0">
            <a:normAutofit/>
          </a:bodyPr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>
              <a:defRPr/>
            </a:pPr>
            <a:r>
              <a:rPr lang="en-US" altLang="zh-CN">
                <a:solidFill>
                  <a:prstClr val="black"/>
                </a:solidFill>
              </a:rPr>
              <a:t>20XX</a:t>
            </a:r>
            <a:endParaRPr lang="zh-cn">
              <a:solidFill>
                <a:prstClr val="black"/>
              </a:solidFill>
            </a:endParaRPr>
          </a:p>
        </p:txBody>
      </p:sp>
      <p:sp>
        <p:nvSpPr>
          <p:cNvPr id="15" name="幻灯片编号占位符 5">
            <a:extLst>
              <a:ext uri="{FF2B5EF4-FFF2-40B4-BE49-F238E27FC236}">
                <a16:creationId xmlns:a16="http://schemas.microsoft.com/office/drawing/2014/main" id="{2A0235C7-971D-4E52-B991-EFA44A9AF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4D815C-8BF3-4ECF-A945-A2A7C2983AF9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8149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分节符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图片占位符 22">
            <a:extLst>
              <a:ext uri="{FF2B5EF4-FFF2-40B4-BE49-F238E27FC236}">
                <a16:creationId xmlns:a16="http://schemas.microsoft.com/office/drawing/2014/main" id="{AD3C5B21-C400-4C50-8684-59543CDC43F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2" y="0"/>
            <a:ext cx="12192000" cy="6858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rtl="0"/>
            <a:r>
              <a:rPr lang="zh-cn"/>
              <a:t>单击添加照片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1046A403-3582-ABB6-755A-ED7896C19E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1018520" cy="4105656"/>
          </a:xfrm>
          <a:gradFill flip="none" rotWithShape="1">
            <a:gsLst>
              <a:gs pos="77000">
                <a:srgbClr val="000000">
                  <a:alpha val="30000"/>
                </a:srgbClr>
              </a:gs>
              <a:gs pos="33000">
                <a:srgbClr val="000000">
                  <a:alpha val="20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30000"/>
                </a:srgbClr>
              </a:gs>
            </a:gsLst>
            <a:lin ang="10800000" scaled="1"/>
            <a:tileRect/>
          </a:gradFill>
        </p:spPr>
        <p:txBody>
          <a:bodyPr lIns="822960" rtlCol="0">
            <a:normAutofit/>
          </a:bodyPr>
          <a:lstStyle>
            <a:lvl1pPr>
              <a:defRPr sz="600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rtl="0"/>
            <a:r>
              <a:rPr lang="zh-cn"/>
              <a:t>单击此处编辑母版标题样式</a:t>
            </a:r>
          </a:p>
        </p:txBody>
      </p:sp>
      <p:sp>
        <p:nvSpPr>
          <p:cNvPr id="6" name="副标题 2">
            <a:extLst>
              <a:ext uri="{FF2B5EF4-FFF2-40B4-BE49-F238E27FC236}">
                <a16:creationId xmlns:a16="http://schemas.microsoft.com/office/drawing/2014/main" id="{0B191740-DD54-A5D6-67AB-87EEAB0DDF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4105656"/>
            <a:ext cx="11018519" cy="2459736"/>
          </a:xfrm>
          <a:gradFill flip="none" rotWithShape="1">
            <a:gsLst>
              <a:gs pos="77000">
                <a:srgbClr val="000000">
                  <a:alpha val="30000"/>
                </a:srgbClr>
              </a:gs>
              <a:gs pos="38000">
                <a:srgbClr val="000000">
                  <a:alpha val="20000"/>
                </a:srgbClr>
              </a:gs>
              <a:gs pos="0">
                <a:srgbClr val="000000">
                  <a:alpha val="0"/>
                </a:srgbClr>
              </a:gs>
              <a:gs pos="20000">
                <a:srgbClr val="000000">
                  <a:alpha val="0"/>
                </a:srgbClr>
              </a:gs>
              <a:gs pos="100000">
                <a:srgbClr val="000000">
                  <a:alpha val="30000"/>
                </a:srgbClr>
              </a:gs>
            </a:gsLst>
            <a:lin ang="10800000" scaled="1"/>
            <a:tileRect/>
          </a:gradFill>
        </p:spPr>
        <p:txBody>
          <a:bodyPr lIns="822960" tIns="457200"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2800" b="1">
                <a:solidFill>
                  <a:srgbClr val="FF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cn"/>
              <a:t>单击以编辑母版副标题样式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3820439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D5F516FD-E4AF-4BA2-902A-DA46746557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95800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07F0F480-E13D-4322-ADF4-56769DC5AF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9045" y="363854"/>
            <a:ext cx="10780955" cy="1243717"/>
          </a:xfrm>
        </p:spPr>
        <p:txBody>
          <a:bodyPr rtlCol="0" anchor="b">
            <a:normAutofit/>
          </a:bodyPr>
          <a:lstStyle>
            <a:lvl1pPr algn="l">
              <a:lnSpc>
                <a:spcPct val="100000"/>
              </a:lnSpc>
              <a:defRPr sz="4000" spc="-20" baseline="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rtl="0"/>
            <a:r>
              <a:rPr lang="zh-cn"/>
              <a:t>单击此处添加标题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77C13D6-1FC2-78F6-EBE9-2E851CAD7BD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49288" y="2377440"/>
            <a:ext cx="5157216" cy="3840480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  <a:lvl2pPr marL="2286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2pPr>
            <a:lvl3pPr marL="6858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3pPr>
            <a:lvl4pPr marL="11430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4pPr>
            <a:lvl5pPr marL="16002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5pPr>
          </a:lstStyle>
          <a:p>
            <a:pPr lvl="0" rtl="0"/>
            <a:r>
              <a:rPr lang="zh-cn"/>
              <a:t>单击此处编辑母版文本样式</a:t>
            </a:r>
          </a:p>
          <a:p>
            <a:pPr lvl="1" rtl="0"/>
            <a:r>
              <a:rPr lang="zh-cn"/>
              <a:t>第二级</a:t>
            </a:r>
          </a:p>
          <a:p>
            <a:pPr lvl="2" rtl="0"/>
            <a:r>
              <a:rPr lang="zh-cn"/>
              <a:t>第三级</a:t>
            </a:r>
          </a:p>
          <a:p>
            <a:pPr lvl="3" rtl="0"/>
            <a:r>
              <a:rPr lang="zh-cn"/>
              <a:t>第四级</a:t>
            </a:r>
          </a:p>
          <a:p>
            <a:pPr lvl="4" rtl="0"/>
            <a:r>
              <a:rPr lang="zh-cn"/>
              <a:t>第五级</a:t>
            </a:r>
          </a:p>
        </p:txBody>
      </p:sp>
      <p:sp>
        <p:nvSpPr>
          <p:cNvPr id="5" name="内容占位符 3">
            <a:extLst>
              <a:ext uri="{FF2B5EF4-FFF2-40B4-BE49-F238E27FC236}">
                <a16:creationId xmlns:a16="http://schemas.microsoft.com/office/drawing/2014/main" id="{7E978FE6-72A5-C193-FEA5-1EE9D77AD95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254496" y="2377440"/>
            <a:ext cx="5157216" cy="3840480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  <a:lvl2pPr marL="2286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2pPr>
            <a:lvl3pPr marL="6858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3pPr>
            <a:lvl4pPr marL="11430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4pPr>
            <a:lvl5pPr marL="16002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5pPr>
          </a:lstStyle>
          <a:p>
            <a:pPr lvl="0" rtl="0"/>
            <a:r>
              <a:rPr lang="zh-cn"/>
              <a:t>单击此处编辑母版文本样式</a:t>
            </a:r>
          </a:p>
          <a:p>
            <a:pPr lvl="1" rtl="0"/>
            <a:r>
              <a:rPr lang="zh-cn"/>
              <a:t>第二级</a:t>
            </a:r>
          </a:p>
          <a:p>
            <a:pPr lvl="2" rtl="0"/>
            <a:r>
              <a:rPr lang="zh-cn"/>
              <a:t>第三级</a:t>
            </a:r>
          </a:p>
          <a:p>
            <a:pPr lvl="3" rtl="0"/>
            <a:r>
              <a:rPr lang="zh-cn"/>
              <a:t>第四级</a:t>
            </a:r>
          </a:p>
          <a:p>
            <a:pPr lvl="4" rtl="0"/>
            <a:r>
              <a:rPr lang="zh-cn"/>
              <a:t>第五级</a:t>
            </a:r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27F3D4E9-1171-434D-AA71-EA27F72E0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1168" y="6356350"/>
            <a:ext cx="4837176" cy="365125"/>
          </a:xfrm>
        </p:spPr>
        <p:txBody>
          <a:bodyPr rtlCol="0">
            <a:normAutofit/>
          </a:bodyPr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>
              <a:defRPr/>
            </a:pPr>
            <a:r>
              <a:rPr lang="zh-cn">
                <a:solidFill>
                  <a:prstClr val="black"/>
                </a:solidFill>
              </a:rPr>
              <a:t>演示文稿标题</a:t>
            </a:r>
          </a:p>
        </p:txBody>
      </p:sp>
      <p:sp>
        <p:nvSpPr>
          <p:cNvPr id="7" name="日期占位符 3">
            <a:extLst>
              <a:ext uri="{FF2B5EF4-FFF2-40B4-BE49-F238E27FC236}">
                <a16:creationId xmlns:a16="http://schemas.microsoft.com/office/drawing/2014/main" id="{57A29A0D-15CB-4460-9435-7E7D645346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13448" y="6355080"/>
            <a:ext cx="4352544" cy="365125"/>
          </a:xfrm>
        </p:spPr>
        <p:txBody>
          <a:bodyPr rtlCol="0">
            <a:normAutofit/>
          </a:bodyPr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>
              <a:defRPr/>
            </a:pPr>
            <a:r>
              <a:rPr lang="en-US" altLang="zh-CN">
                <a:solidFill>
                  <a:prstClr val="black"/>
                </a:solidFill>
              </a:rPr>
              <a:t>20XX</a:t>
            </a:r>
            <a:endParaRPr lang="zh-cn">
              <a:solidFill>
                <a:prstClr val="black"/>
              </a:solidFill>
            </a:endParaRPr>
          </a:p>
        </p:txBody>
      </p:sp>
      <p:sp>
        <p:nvSpPr>
          <p:cNvPr id="8" name="幻灯片编号占位符 5">
            <a:extLst>
              <a:ext uri="{FF2B5EF4-FFF2-40B4-BE49-F238E27FC236}">
                <a16:creationId xmlns:a16="http://schemas.microsoft.com/office/drawing/2014/main" id="{8B6F95C2-7834-44D3-B93B-79D944E12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6529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D5F516FD-E4AF-4BA2-902A-DA46746557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23176" y="-1"/>
            <a:ext cx="506577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07F0F480-E13D-4322-ADF4-56769DC5AF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26680" y="667512"/>
            <a:ext cx="3867912" cy="5522976"/>
          </a:xfrm>
        </p:spPr>
        <p:txBody>
          <a:bodyPr rtlCol="0" anchor="ctr">
            <a:normAutofit/>
          </a:bodyPr>
          <a:lstStyle>
            <a:lvl1pPr algn="l">
              <a:lnSpc>
                <a:spcPct val="100000"/>
              </a:lnSpc>
              <a:defRPr sz="4000" spc="-20" baseline="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rtl="0"/>
            <a:r>
              <a:rPr lang="zh-cn"/>
              <a:t>单击此处添加标题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77C13D6-1FC2-78F6-EBE9-2E851CAD7BD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088136" y="859536"/>
            <a:ext cx="5166360" cy="1499616"/>
          </a:xfrm>
        </p:spPr>
        <p:txBody>
          <a:bodyPr rtlCol="0">
            <a:normAutofit/>
          </a:bodyPr>
          <a:lstStyle>
            <a:lvl1pPr marL="512064" indent="-512064">
              <a:buClr>
                <a:schemeClr val="accent3">
                  <a:lumMod val="50000"/>
                </a:schemeClr>
              </a:buClr>
              <a:buFont typeface="+mj-lt"/>
              <a:buAutoNum type="arabicPeriod"/>
              <a:defRPr sz="20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  <a:lvl2pPr marL="1097280" indent="-457200">
              <a:spcBef>
                <a:spcPts val="1000"/>
              </a:spcBef>
              <a:buClr>
                <a:schemeClr val="accent3">
                  <a:lumMod val="50000"/>
                </a:schemeClr>
              </a:buClr>
              <a:buFont typeface="+mj-lt"/>
              <a:buAutoNum type="alphaLcPeriod"/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2pPr>
            <a:lvl3pPr marL="164592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3pPr>
            <a:lvl4pPr marL="11430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/>
            </a:lvl4pPr>
            <a:lvl5pPr marL="16002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/>
            </a:lvl5pPr>
          </a:lstStyle>
          <a:p>
            <a:pPr lvl="0" rtl="0"/>
            <a:r>
              <a:rPr lang="zh-cn"/>
              <a:t>单击此处编辑母版文本样式</a:t>
            </a:r>
          </a:p>
          <a:p>
            <a:pPr lvl="1" rtl="0"/>
            <a:r>
              <a:rPr lang="zh-cn"/>
              <a:t>第二级</a:t>
            </a:r>
          </a:p>
          <a:p>
            <a:pPr lvl="2" rtl="0"/>
            <a:r>
              <a:rPr lang="zh-cn"/>
              <a:t>第三级</a:t>
            </a:r>
          </a:p>
        </p:txBody>
      </p:sp>
      <p:sp>
        <p:nvSpPr>
          <p:cNvPr id="5" name="内容占位符 3">
            <a:extLst>
              <a:ext uri="{FF2B5EF4-FFF2-40B4-BE49-F238E27FC236}">
                <a16:creationId xmlns:a16="http://schemas.microsoft.com/office/drawing/2014/main" id="{7E978FE6-72A5-C193-FEA5-1EE9D77AD95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088136" y="2706624"/>
            <a:ext cx="5084064" cy="3383280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  <a:lvl2pPr marL="2286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2pPr>
            <a:lvl3pPr marL="6858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3pPr>
            <a:lvl4pPr marL="11430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4pPr>
            <a:lvl5pPr marL="16002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5pPr>
          </a:lstStyle>
          <a:p>
            <a:pPr lvl="0" rtl="0"/>
            <a:r>
              <a:rPr lang="zh-cn"/>
              <a:t>单击此处编辑母版文本样式</a:t>
            </a:r>
          </a:p>
          <a:p>
            <a:pPr lvl="1" rtl="0"/>
            <a:r>
              <a:rPr lang="zh-cn"/>
              <a:t>第二级</a:t>
            </a:r>
          </a:p>
          <a:p>
            <a:pPr lvl="2" rtl="0"/>
            <a:r>
              <a:rPr lang="zh-cn"/>
              <a:t>第三级</a:t>
            </a:r>
          </a:p>
          <a:p>
            <a:pPr lvl="3" rtl="0"/>
            <a:r>
              <a:rPr lang="zh-cn"/>
              <a:t>第四级</a:t>
            </a:r>
          </a:p>
          <a:p>
            <a:pPr lvl="4" rtl="0"/>
            <a:r>
              <a:rPr lang="zh-cn"/>
              <a:t>第五级</a:t>
            </a:r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27F3D4E9-1171-434D-AA71-EA27F72E0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1168" y="6356350"/>
            <a:ext cx="4837176" cy="365125"/>
          </a:xfrm>
        </p:spPr>
        <p:txBody>
          <a:bodyPr rtlCol="0">
            <a:normAutofit/>
          </a:bodyPr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>
              <a:defRPr/>
            </a:pPr>
            <a:r>
              <a:rPr lang="zh-cn">
                <a:solidFill>
                  <a:prstClr val="black"/>
                </a:solidFill>
              </a:rPr>
              <a:t>演示文稿标题</a:t>
            </a:r>
          </a:p>
        </p:txBody>
      </p:sp>
      <p:sp>
        <p:nvSpPr>
          <p:cNvPr id="7" name="日期占位符 3">
            <a:extLst>
              <a:ext uri="{FF2B5EF4-FFF2-40B4-BE49-F238E27FC236}">
                <a16:creationId xmlns:a16="http://schemas.microsoft.com/office/drawing/2014/main" id="{57A29A0D-15CB-4460-9435-7E7D645346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13448" y="6355080"/>
            <a:ext cx="4352544" cy="365125"/>
          </a:xfrm>
        </p:spPr>
        <p:txBody>
          <a:bodyPr rtlCol="0">
            <a:normAutofit/>
          </a:bodyPr>
          <a:lstStyle>
            <a:lvl1pPr>
              <a:defRPr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>
              <a:defRPr/>
            </a:pPr>
            <a:r>
              <a:rPr lang="en-US" altLang="zh-CN"/>
              <a:t>20XX</a:t>
            </a:r>
            <a:endParaRPr lang="zh-cn"/>
          </a:p>
        </p:txBody>
      </p:sp>
      <p:sp>
        <p:nvSpPr>
          <p:cNvPr id="8" name="幻灯片编号占位符 5">
            <a:extLst>
              <a:ext uri="{FF2B5EF4-FFF2-40B4-BE49-F238E27FC236}">
                <a16:creationId xmlns:a16="http://schemas.microsoft.com/office/drawing/2014/main" id="{8B6F95C2-7834-44D3-B93B-79D944E12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>
              <a:defRPr/>
            </a:pPr>
            <a:fld id="{06B786C7-B8F9-4072-AAAA-17258464D73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824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D5F516FD-E4AF-4BA2-902A-DA46746557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"/>
            <a:ext cx="12192000" cy="14061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07F0F480-E13D-4322-ADF4-56769DC5AF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9045" y="363854"/>
            <a:ext cx="10780955" cy="1243717"/>
          </a:xfrm>
        </p:spPr>
        <p:txBody>
          <a:bodyPr rtlCol="0" anchor="b">
            <a:normAutofit/>
          </a:bodyPr>
          <a:lstStyle>
            <a:lvl1pPr algn="l">
              <a:lnSpc>
                <a:spcPct val="100000"/>
              </a:lnSpc>
              <a:defRPr sz="4000" spc="-20" baseline="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rtl="0"/>
            <a:r>
              <a:rPr lang="zh-cn"/>
              <a:t>单击此处添加标题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77C13D6-1FC2-78F6-EBE9-2E851CAD7BD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49288" y="2615184"/>
            <a:ext cx="5614416" cy="3840480"/>
          </a:xfrm>
        </p:spPr>
        <p:txBody>
          <a:bodyPr rtlCol="0">
            <a:normAutofit/>
          </a:bodyPr>
          <a:lstStyle>
            <a:lvl1pPr marL="0" indent="0">
              <a:spcAft>
                <a:spcPts val="1200"/>
              </a:spcAft>
              <a:buNone/>
              <a:defRPr sz="20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  <a:lvl2pPr marL="2286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2pPr>
            <a:lvl3pPr marL="6858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3pPr>
            <a:lvl4pPr marL="11430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4pPr>
            <a:lvl5pPr marL="16002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5pPr>
          </a:lstStyle>
          <a:p>
            <a:pPr lvl="0" rtl="0"/>
            <a:r>
              <a:rPr lang="zh-cn"/>
              <a:t>单击此处编辑母版文本样式</a:t>
            </a:r>
          </a:p>
          <a:p>
            <a:pPr lvl="1" rtl="0"/>
            <a:r>
              <a:rPr lang="zh-cn"/>
              <a:t>第二级</a:t>
            </a:r>
          </a:p>
          <a:p>
            <a:pPr lvl="2" rtl="0"/>
            <a:r>
              <a:rPr lang="zh-cn"/>
              <a:t>第三级</a:t>
            </a:r>
          </a:p>
          <a:p>
            <a:pPr lvl="3" rtl="0"/>
            <a:r>
              <a:rPr lang="zh-cn"/>
              <a:t>第四级</a:t>
            </a:r>
          </a:p>
          <a:p>
            <a:pPr lvl="4" rtl="0"/>
            <a:r>
              <a:rPr lang="zh-cn"/>
              <a:t>第五级</a:t>
            </a:r>
          </a:p>
        </p:txBody>
      </p:sp>
      <p:sp>
        <p:nvSpPr>
          <p:cNvPr id="5" name="内容占位符 3">
            <a:extLst>
              <a:ext uri="{FF2B5EF4-FFF2-40B4-BE49-F238E27FC236}">
                <a16:creationId xmlns:a16="http://schemas.microsoft.com/office/drawing/2014/main" id="{7E978FE6-72A5-C193-FEA5-1EE9D77AD95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123176" y="1958009"/>
            <a:ext cx="5068824" cy="4899991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  <a:lvl2pPr marL="2286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2pPr>
            <a:lvl3pPr marL="6858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3pPr>
            <a:lvl4pPr marL="11430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4pPr>
            <a:lvl5pPr marL="16002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5pPr>
          </a:lstStyle>
          <a:p>
            <a:pPr lvl="0" rtl="0"/>
            <a:r>
              <a:rPr lang="zh-cn"/>
              <a:t>单击此处编辑母版文本样式</a:t>
            </a:r>
          </a:p>
          <a:p>
            <a:pPr lvl="1" rtl="0"/>
            <a:r>
              <a:rPr lang="zh-cn"/>
              <a:t>第二级</a:t>
            </a:r>
          </a:p>
          <a:p>
            <a:pPr lvl="2" rtl="0"/>
            <a:r>
              <a:rPr lang="zh-cn"/>
              <a:t>第三级</a:t>
            </a:r>
          </a:p>
          <a:p>
            <a:pPr lvl="3" rtl="0"/>
            <a:r>
              <a:rPr lang="zh-cn"/>
              <a:t>第四级</a:t>
            </a:r>
          </a:p>
          <a:p>
            <a:pPr lvl="4" rtl="0"/>
            <a:r>
              <a:rPr lang="zh-cn"/>
              <a:t>第五级</a:t>
            </a:r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27F3D4E9-1171-434D-AA71-EA27F72E0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1168" y="6356350"/>
            <a:ext cx="4837176" cy="365125"/>
          </a:xfrm>
        </p:spPr>
        <p:txBody>
          <a:bodyPr rtlCol="0">
            <a:normAutofit/>
          </a:bodyPr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>
              <a:defRPr/>
            </a:pPr>
            <a:r>
              <a:rPr lang="zh-cn">
                <a:solidFill>
                  <a:prstClr val="black"/>
                </a:solidFill>
              </a:rPr>
              <a:t>演示文稿标题</a:t>
            </a:r>
          </a:p>
        </p:txBody>
      </p:sp>
      <p:sp>
        <p:nvSpPr>
          <p:cNvPr id="7" name="日期占位符 3">
            <a:extLst>
              <a:ext uri="{FF2B5EF4-FFF2-40B4-BE49-F238E27FC236}">
                <a16:creationId xmlns:a16="http://schemas.microsoft.com/office/drawing/2014/main" id="{57A29A0D-15CB-4460-9435-7E7D645346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13448" y="6355080"/>
            <a:ext cx="4352544" cy="365125"/>
          </a:xfrm>
        </p:spPr>
        <p:txBody>
          <a:bodyPr rtlCol="0">
            <a:normAutofit/>
          </a:bodyPr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>
              <a:defRPr/>
            </a:pPr>
            <a:r>
              <a:rPr lang="en-US" altLang="zh-CN">
                <a:solidFill>
                  <a:prstClr val="black"/>
                </a:solidFill>
              </a:rPr>
              <a:t>20XX</a:t>
            </a:r>
            <a:endParaRPr lang="zh-cn">
              <a:solidFill>
                <a:prstClr val="black"/>
              </a:solidFill>
            </a:endParaRPr>
          </a:p>
        </p:txBody>
      </p:sp>
      <p:sp>
        <p:nvSpPr>
          <p:cNvPr id="8" name="幻灯片编号占位符 5">
            <a:extLst>
              <a:ext uri="{FF2B5EF4-FFF2-40B4-BE49-F238E27FC236}">
                <a16:creationId xmlns:a16="http://schemas.microsoft.com/office/drawing/2014/main" id="{8B6F95C2-7834-44D3-B93B-79D944E12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9420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D5F516FD-E4AF-4BA2-902A-DA46746557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95800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07F0F480-E13D-4322-ADF4-56769DC5AF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9045" y="363854"/>
            <a:ext cx="10780955" cy="1243717"/>
          </a:xfrm>
        </p:spPr>
        <p:txBody>
          <a:bodyPr rtlCol="0" anchor="b">
            <a:normAutofit/>
          </a:bodyPr>
          <a:lstStyle>
            <a:lvl1pPr algn="l">
              <a:lnSpc>
                <a:spcPct val="100000"/>
              </a:lnSpc>
              <a:defRPr sz="4000" spc="-20" baseline="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rtl="0"/>
            <a:r>
              <a:rPr lang="zh-cn"/>
              <a:t>单击此处添加标题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77C13D6-1FC2-78F6-EBE9-2E851CAD7BD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49288" y="2523744"/>
            <a:ext cx="2862072" cy="3566160"/>
          </a:xfrm>
        </p:spPr>
        <p:txBody>
          <a:bodyPr rtlCol="0">
            <a:normAutofit/>
          </a:bodyPr>
          <a:lstStyle>
            <a:lvl1pPr marL="0" indent="0">
              <a:spcAft>
                <a:spcPts val="1200"/>
              </a:spcAft>
              <a:buNone/>
              <a:defRPr sz="20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  <a:lvl2pPr marL="2286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2pPr>
            <a:lvl3pPr marL="6858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3pPr>
            <a:lvl4pPr marL="11430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4pPr>
            <a:lvl5pPr marL="16002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5pPr>
          </a:lstStyle>
          <a:p>
            <a:pPr lvl="0" rtl="0"/>
            <a:r>
              <a:rPr lang="zh-cn"/>
              <a:t>单击此处编辑母版文本样式</a:t>
            </a:r>
          </a:p>
          <a:p>
            <a:pPr lvl="1" rtl="0"/>
            <a:r>
              <a:rPr lang="zh-cn"/>
              <a:t>第二级</a:t>
            </a:r>
          </a:p>
          <a:p>
            <a:pPr lvl="2" rtl="0"/>
            <a:r>
              <a:rPr lang="zh-cn"/>
              <a:t>第三级</a:t>
            </a:r>
          </a:p>
          <a:p>
            <a:pPr lvl="3" rtl="0"/>
            <a:r>
              <a:rPr lang="zh-cn"/>
              <a:t>第四级</a:t>
            </a:r>
          </a:p>
          <a:p>
            <a:pPr lvl="4" rtl="0"/>
            <a:r>
              <a:rPr lang="zh-cn"/>
              <a:t>第五级</a:t>
            </a:r>
          </a:p>
        </p:txBody>
      </p:sp>
      <p:sp>
        <p:nvSpPr>
          <p:cNvPr id="5" name="内容占位符 3">
            <a:extLst>
              <a:ext uri="{FF2B5EF4-FFF2-40B4-BE49-F238E27FC236}">
                <a16:creationId xmlns:a16="http://schemas.microsoft.com/office/drawing/2014/main" id="{7E978FE6-72A5-C193-FEA5-1EE9D77AD95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867912" y="2523744"/>
            <a:ext cx="7808976" cy="3694176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  <a:lvl2pPr marL="2286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2pPr>
            <a:lvl3pPr marL="6858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3pPr>
            <a:lvl4pPr marL="11430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4pPr>
            <a:lvl5pPr marL="16002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5pPr>
          </a:lstStyle>
          <a:p>
            <a:pPr lvl="0" rtl="0"/>
            <a:r>
              <a:rPr lang="zh-cn"/>
              <a:t>单击此处编辑母版文本样式</a:t>
            </a:r>
          </a:p>
          <a:p>
            <a:pPr lvl="1" rtl="0"/>
            <a:r>
              <a:rPr lang="zh-cn"/>
              <a:t>第二级</a:t>
            </a:r>
          </a:p>
          <a:p>
            <a:pPr lvl="2" rtl="0"/>
            <a:r>
              <a:rPr lang="zh-cn"/>
              <a:t>第三级</a:t>
            </a:r>
          </a:p>
          <a:p>
            <a:pPr lvl="3" rtl="0"/>
            <a:r>
              <a:rPr lang="zh-cn"/>
              <a:t>第四级</a:t>
            </a:r>
          </a:p>
          <a:p>
            <a:pPr lvl="4" rtl="0"/>
            <a:r>
              <a:rPr lang="zh-cn"/>
              <a:t>第五级</a:t>
            </a:r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27F3D4E9-1171-434D-AA71-EA27F72E0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1168" y="6356350"/>
            <a:ext cx="4837176" cy="365125"/>
          </a:xfrm>
        </p:spPr>
        <p:txBody>
          <a:bodyPr rtlCol="0">
            <a:normAutofit/>
          </a:bodyPr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>
              <a:defRPr/>
            </a:pPr>
            <a:r>
              <a:rPr lang="zh-cn">
                <a:solidFill>
                  <a:prstClr val="black"/>
                </a:solidFill>
              </a:rPr>
              <a:t>演示文稿标题</a:t>
            </a:r>
          </a:p>
        </p:txBody>
      </p:sp>
      <p:sp>
        <p:nvSpPr>
          <p:cNvPr id="7" name="日期占位符 3">
            <a:extLst>
              <a:ext uri="{FF2B5EF4-FFF2-40B4-BE49-F238E27FC236}">
                <a16:creationId xmlns:a16="http://schemas.microsoft.com/office/drawing/2014/main" id="{57A29A0D-15CB-4460-9435-7E7D645346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13448" y="6355080"/>
            <a:ext cx="4352544" cy="365125"/>
          </a:xfrm>
        </p:spPr>
        <p:txBody>
          <a:bodyPr rtlCol="0">
            <a:normAutofit/>
          </a:bodyPr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>
              <a:defRPr/>
            </a:pPr>
            <a:r>
              <a:rPr lang="en-US" altLang="zh-CN">
                <a:solidFill>
                  <a:prstClr val="black"/>
                </a:solidFill>
              </a:rPr>
              <a:t>20XX</a:t>
            </a:r>
            <a:endParaRPr lang="zh-cn">
              <a:solidFill>
                <a:prstClr val="black"/>
              </a:solidFill>
            </a:endParaRPr>
          </a:p>
        </p:txBody>
      </p:sp>
      <p:sp>
        <p:nvSpPr>
          <p:cNvPr id="8" name="幻灯片编号占位符 5">
            <a:extLst>
              <a:ext uri="{FF2B5EF4-FFF2-40B4-BE49-F238E27FC236}">
                <a16:creationId xmlns:a16="http://schemas.microsoft.com/office/drawing/2014/main" id="{8B6F95C2-7834-44D3-B93B-79D944E12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5908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33E30A8-0D9C-47BB-8249-8A2EEEFC7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365124"/>
            <a:ext cx="10552176" cy="14996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zh-cn"/>
              <a:t>单击此处编辑母版标题样式</a:t>
            </a:r>
            <a:endParaRPr 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FE93687-61FE-460F-A66F-4DF17994F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9224" y="1984248"/>
            <a:ext cx="10552176" cy="4197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zh-cn"/>
              <a:t>单击此处编辑母版文本样式</a:t>
            </a:r>
          </a:p>
          <a:p>
            <a:pPr lvl="1" rtl="0"/>
            <a:r>
              <a:rPr lang="zh-cn"/>
              <a:t>第二级</a:t>
            </a:r>
          </a:p>
          <a:p>
            <a:pPr lvl="2" rtl="0"/>
            <a:r>
              <a:rPr lang="zh-cn"/>
              <a:t>第三级</a:t>
            </a:r>
          </a:p>
          <a:p>
            <a:pPr lvl="3" rtl="0"/>
            <a:r>
              <a:rPr lang="zh-cn"/>
              <a:t>第四级</a:t>
            </a:r>
          </a:p>
          <a:p>
            <a:pPr lvl="4" rtl="0"/>
            <a:r>
              <a:rPr lang="zh-cn"/>
              <a:t>第五级</a:t>
            </a:r>
            <a:endParaRPr 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AEE1FFB-7673-4E75-9B5C-5572E2B068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13448" y="6355080"/>
            <a:ext cx="4352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 rtl="0"/>
            <a:r>
              <a:rPr lang="en-US" altLang="zh-CN"/>
              <a:t>20XX</a:t>
            </a:r>
            <a:endParaRPr 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6C4B9AF-F93C-43E8-8E68-3B700825CE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1168" y="6356350"/>
            <a:ext cx="4837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pPr rtl="0"/>
            <a:r>
              <a:rPr lang="zh-CN" altLang="en-US" sz="1050"/>
              <a:t>演示文稿标题</a:t>
            </a:r>
            <a:endParaRPr lang="en-US" sz="1050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CD739F7-0AE5-4677-8957-9961D67C18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65992" y="6356350"/>
            <a:ext cx="6309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 rtl="0"/>
            <a:fld id="{0D4885A8-DDA8-4FCF-AB25-DA8F78EC75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840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7" r:id="rId2"/>
    <p:sldLayoutId id="2147483668" r:id="rId3"/>
    <p:sldLayoutId id="2147483669" r:id="rId4"/>
    <p:sldLayoutId id="2147483662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spc="-40" baseline="0">
          <a:solidFill>
            <a:schemeClr val="accent1"/>
          </a:solidFill>
          <a:latin typeface="Microsoft YaHei UI" panose="020B0503020204020204" pitchFamily="34" charset="-122"/>
          <a:ea typeface="Microsoft YaHei UI" panose="020B0503020204020204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400" kern="1200" spc="-20" baseline="0">
          <a:solidFill>
            <a:schemeClr val="tx1"/>
          </a:solidFill>
          <a:latin typeface="Microsoft YaHei UI" panose="020B0503020204020204" pitchFamily="34" charset="-122"/>
          <a:ea typeface="Microsoft YaHei UI" panose="020B0503020204020204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 spc="-20" baseline="0">
          <a:solidFill>
            <a:schemeClr val="tx1"/>
          </a:solidFill>
          <a:latin typeface="Microsoft YaHei UI" panose="020B0503020204020204" pitchFamily="34" charset="-122"/>
          <a:ea typeface="Microsoft YaHei UI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 spc="-20" baseline="0">
          <a:solidFill>
            <a:schemeClr val="tx1"/>
          </a:solidFill>
          <a:latin typeface="Microsoft YaHei UI" panose="020B0503020204020204" pitchFamily="34" charset="-122"/>
          <a:ea typeface="Microsoft YaHei UI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 spc="-20" baseline="0">
          <a:solidFill>
            <a:schemeClr val="tx1"/>
          </a:solidFill>
          <a:latin typeface="Microsoft YaHei UI" panose="020B0503020204020204" pitchFamily="34" charset="-122"/>
          <a:ea typeface="Microsoft YaHei UI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 spc="-20" baseline="0">
          <a:solidFill>
            <a:schemeClr val="tx1"/>
          </a:solidFill>
          <a:latin typeface="Microsoft YaHei UI" panose="020B0503020204020204" pitchFamily="34" charset="-122"/>
          <a:ea typeface="Microsoft YaHei UI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11" Type="http://schemas.openxmlformats.org/officeDocument/2006/relationships/image" Target="../media/image2.jpeg"/><Relationship Id="rId5" Type="http://schemas.openxmlformats.org/officeDocument/2006/relationships/image" Target="../media/image8.png"/><Relationship Id="rId10" Type="http://schemas.openxmlformats.org/officeDocument/2006/relationships/image" Target="../media/image1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3.jpeg"/><Relationship Id="rId4" Type="http://schemas.openxmlformats.org/officeDocument/2006/relationships/image" Target="../media/image14.png"/><Relationship Id="rId9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>
            <a:extLst>
              <a:ext uri="{FF2B5EF4-FFF2-40B4-BE49-F238E27FC236}">
                <a16:creationId xmlns:a16="http://schemas.microsoft.com/office/drawing/2014/main" id="{98D150CF-F888-48EA-89E8-311ED5E916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5394" y="1918311"/>
            <a:ext cx="10176472" cy="2807020"/>
          </a:xfrm>
        </p:spPr>
        <p:txBody>
          <a:bodyPr rtlCol="0" anchor="t">
            <a:normAutofit/>
          </a:bodyPr>
          <a:lstStyle/>
          <a:p>
            <a:pPr algn="ctr"/>
            <a:r>
              <a:rPr lang="en-US" altLang="zh-CN" sz="3600" dirty="0">
                <a:solidFill>
                  <a:srgbClr val="0070C0"/>
                </a:solidFill>
              </a:rPr>
              <a:t>Digital Twin-Enabled Incentive Learning for Dynamic Sensing Agents in Smart Transportation Cyber-Physical Systems</a:t>
            </a:r>
            <a:endParaRPr lang="zh-cn" sz="3600" dirty="0">
              <a:solidFill>
                <a:srgbClr val="0070C0"/>
              </a:solidFill>
            </a:endParaRPr>
          </a:p>
        </p:txBody>
      </p:sp>
      <p:sp>
        <p:nvSpPr>
          <p:cNvPr id="8" name="副标题 7">
            <a:extLst>
              <a:ext uri="{FF2B5EF4-FFF2-40B4-BE49-F238E27FC236}">
                <a16:creationId xmlns:a16="http://schemas.microsoft.com/office/drawing/2014/main" id="{6BBE0348-1527-4055-BA8A-E275422274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90229" y="4262860"/>
            <a:ext cx="6812279" cy="1739646"/>
          </a:xfrm>
        </p:spPr>
        <p:txBody>
          <a:bodyPr rtlCol="0" anchor="t">
            <a:norm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altLang="ja-JP" sz="1900" dirty="0">
                <a:solidFill>
                  <a:schemeClr val="tx1"/>
                </a:solidFill>
              </a:rPr>
              <a:t>Weiwei Hu</a:t>
            </a:r>
            <a:r>
              <a:rPr lang="en-US" altLang="ja-JP" sz="1900" b="0" dirty="0">
                <a:solidFill>
                  <a:schemeClr val="tx1"/>
                </a:solidFill>
              </a:rPr>
              <a:t>, </a:t>
            </a:r>
            <a:r>
              <a:rPr lang="zh-CN" altLang="en-US" sz="1900" b="0" dirty="0">
                <a:solidFill>
                  <a:schemeClr val="tx1"/>
                </a:solidFill>
              </a:rPr>
              <a:t> </a:t>
            </a:r>
            <a:r>
              <a:rPr lang="en-US" altLang="ja-JP" sz="1900" b="0" dirty="0">
                <a:solidFill>
                  <a:schemeClr val="tx1"/>
                </a:solidFill>
              </a:rPr>
              <a:t>Yuichi </a:t>
            </a:r>
            <a:r>
              <a:rPr lang="en-US" altLang="ja-JP" sz="1900" b="0" dirty="0" err="1">
                <a:solidFill>
                  <a:schemeClr val="tx1"/>
                </a:solidFill>
              </a:rPr>
              <a:t>Ohsita</a:t>
            </a:r>
            <a:r>
              <a:rPr lang="en-US" altLang="ja-JP" sz="1900" b="0" dirty="0">
                <a:solidFill>
                  <a:schemeClr val="tx1"/>
                </a:solidFill>
              </a:rPr>
              <a:t>, </a:t>
            </a:r>
            <a:r>
              <a:rPr lang="zh-CN" altLang="en-US" sz="1900" b="0" dirty="0">
                <a:solidFill>
                  <a:schemeClr val="tx1"/>
                </a:solidFill>
              </a:rPr>
              <a:t> </a:t>
            </a:r>
            <a:r>
              <a:rPr lang="en-US" altLang="ja-JP" sz="1900" b="0" dirty="0" err="1">
                <a:solidFill>
                  <a:schemeClr val="tx1"/>
                </a:solidFill>
              </a:rPr>
              <a:t>Shimonishi</a:t>
            </a:r>
            <a:r>
              <a:rPr lang="en-US" altLang="ja-JP" sz="1900" b="0" dirty="0">
                <a:solidFill>
                  <a:schemeClr val="tx1"/>
                </a:solidFill>
              </a:rPr>
              <a:t> Hideyuki</a:t>
            </a:r>
            <a:r>
              <a:rPr lang="zh-CN" altLang="en-US" sz="1900" b="0" dirty="0">
                <a:solidFill>
                  <a:schemeClr val="tx1"/>
                </a:solidFill>
              </a:rPr>
              <a:t>*</a:t>
            </a:r>
            <a:endParaRPr lang="en-US" altLang="ja-JP" sz="1900" b="0" dirty="0">
              <a:solidFill>
                <a:schemeClr val="tx1"/>
              </a:solidFill>
            </a:endParaRPr>
          </a:p>
          <a:p>
            <a:pPr algn="ctr">
              <a:lnSpc>
                <a:spcPct val="90000"/>
              </a:lnSpc>
              <a:defRPr/>
            </a:pPr>
            <a:r>
              <a:rPr lang="en-US" altLang="zh-CN" sz="1900" b="0" dirty="0">
                <a:solidFill>
                  <a:schemeClr val="tx1"/>
                </a:solidFill>
              </a:rPr>
              <a:t>The University of Osaka, Japan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US" altLang="ja-JP" sz="1900" b="0" dirty="0">
                <a:solidFill>
                  <a:schemeClr val="tx1"/>
                </a:solidFill>
              </a:rPr>
              <a:t>2026.05.14</a:t>
            </a:r>
            <a:r>
              <a:rPr lang="zh-CN" altLang="en-US" sz="1900" b="0" dirty="0">
                <a:solidFill>
                  <a:schemeClr val="tx1"/>
                </a:solidFill>
              </a:rPr>
              <a:t>，</a:t>
            </a:r>
            <a:r>
              <a:rPr lang="en-US" altLang="zh-CN" sz="1900" b="0" dirty="0">
                <a:solidFill>
                  <a:schemeClr val="tx1"/>
                </a:solidFill>
              </a:rPr>
              <a:t>Perth</a:t>
            </a:r>
            <a:r>
              <a:rPr lang="en-US" altLang="ja-JP" sz="1900" b="0" dirty="0">
                <a:solidFill>
                  <a:schemeClr val="tx1"/>
                </a:solidFill>
              </a:rPr>
              <a:t> </a:t>
            </a:r>
            <a:endParaRPr lang="ja-JP" altLang="en-US" sz="1900" b="0" dirty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altLang="ja-JP" sz="1500" dirty="0"/>
          </a:p>
        </p:txBody>
      </p:sp>
      <p:pic>
        <p:nvPicPr>
          <p:cNvPr id="2" name="Picture 2" descr="大阪大学 下西研究室">
            <a:extLst>
              <a:ext uri="{FF2B5EF4-FFF2-40B4-BE49-F238E27FC236}">
                <a16:creationId xmlns:a16="http://schemas.microsoft.com/office/drawing/2014/main" id="{B7EE37AE-EEB8-CB5D-DE6C-C077F44262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3748" y="462269"/>
            <a:ext cx="2162979" cy="53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スライド番号プレースホルダー 14">
            <a:extLst>
              <a:ext uri="{FF2B5EF4-FFF2-40B4-BE49-F238E27FC236}">
                <a16:creationId xmlns:a16="http://schemas.microsoft.com/office/drawing/2014/main" id="{5F98D228-33D0-863A-D8CD-D807154E79B7}"/>
              </a:ext>
            </a:extLst>
          </p:cNvPr>
          <p:cNvSpPr txBox="1">
            <a:spLocks/>
          </p:cNvSpPr>
          <p:nvPr/>
        </p:nvSpPr>
        <p:spPr>
          <a:xfrm>
            <a:off x="11365992" y="6356350"/>
            <a:ext cx="630936" cy="365125"/>
          </a:xfrm>
          <a:prstGeom prst="rect">
            <a:avLst/>
          </a:prstGeom>
        </p:spPr>
        <p:txBody>
          <a:bodyPr/>
          <a:lstStyle>
            <a:defPPr rtl="0"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06B786C7-B8F9-4072-AAAA-17258464D730}" type="slidenum">
              <a:rPr lang="en-US" sz="1050" smtClean="0">
                <a:solidFill>
                  <a:prstClr val="black"/>
                </a:solidFill>
                <a:latin typeface="Avenir Next LT Pro"/>
              </a:rPr>
              <a:pPr algn="r">
                <a:defRPr/>
              </a:pPr>
              <a:t>1</a:t>
            </a:fld>
            <a:endParaRPr lang="en-US" sz="1050" dirty="0">
              <a:solidFill>
                <a:prstClr val="black"/>
              </a:solidFill>
              <a:latin typeface="Avenir Next LT Pro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7D1CBAC-70C0-4A47-508C-036929592AC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4183" b="33926"/>
          <a:stretch/>
        </p:blipFill>
        <p:spPr>
          <a:xfrm>
            <a:off x="6851737" y="301364"/>
            <a:ext cx="2550771" cy="81345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FBF2FF11-417D-B17D-6229-B92D4A8104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9342" y="318869"/>
            <a:ext cx="811155" cy="795946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54BA2D47-C960-91F2-7F7F-2B89B8367B72}"/>
              </a:ext>
            </a:extLst>
          </p:cNvPr>
          <p:cNvSpPr txBox="1"/>
          <p:nvPr/>
        </p:nvSpPr>
        <p:spPr>
          <a:xfrm>
            <a:off x="2190990" y="5984356"/>
            <a:ext cx="76107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b="1" i="0" u="none" strike="noStrike" dirty="0">
                <a:solidFill>
                  <a:srgbClr val="FF9300"/>
                </a:solidFill>
                <a:effectLst/>
                <a:latin typeface="Roboto" panose="020F0502020204030204" pitchFamily="34" charset="0"/>
              </a:rPr>
              <a:t>9th IEEE International Conference on Industrial Cyber-Physical Systems</a:t>
            </a:r>
            <a:endParaRPr lang="zh-CN" altLang="en-US" b="1" dirty="0">
              <a:solidFill>
                <a:srgbClr val="FF9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652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FF7C40-D93D-3D88-EDF7-633A5601E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大阪大学 下西研究室">
            <a:extLst>
              <a:ext uri="{FF2B5EF4-FFF2-40B4-BE49-F238E27FC236}">
                <a16:creationId xmlns:a16="http://schemas.microsoft.com/office/drawing/2014/main" id="{9BFD3E37-5300-AD0C-8898-53F08C25A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3748" y="462269"/>
            <a:ext cx="2162979" cy="53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6A0D6D0-43EF-3308-742C-A30D7CB3A1D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4183" b="33926"/>
          <a:stretch/>
        </p:blipFill>
        <p:spPr>
          <a:xfrm>
            <a:off x="6851737" y="301364"/>
            <a:ext cx="2550771" cy="81345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3973627-AB6D-2866-5D04-509DAD9C65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9342" y="318869"/>
            <a:ext cx="811155" cy="795946"/>
          </a:xfrm>
          <a:prstGeom prst="rect">
            <a:avLst/>
          </a:prstGeom>
        </p:spPr>
      </p:pic>
      <p:sp>
        <p:nvSpPr>
          <p:cNvPr id="7" name="スライド番号プレースホルダー 14">
            <a:extLst>
              <a:ext uri="{FF2B5EF4-FFF2-40B4-BE49-F238E27FC236}">
                <a16:creationId xmlns:a16="http://schemas.microsoft.com/office/drawing/2014/main" id="{571BE357-66B7-8D79-56A7-65C3CF8A6743}"/>
              </a:ext>
            </a:extLst>
          </p:cNvPr>
          <p:cNvSpPr txBox="1">
            <a:spLocks/>
          </p:cNvSpPr>
          <p:nvPr/>
        </p:nvSpPr>
        <p:spPr>
          <a:xfrm>
            <a:off x="11365992" y="6356350"/>
            <a:ext cx="630936" cy="365125"/>
          </a:xfrm>
          <a:prstGeom prst="rect">
            <a:avLst/>
          </a:prstGeom>
        </p:spPr>
        <p:txBody>
          <a:bodyPr/>
          <a:lstStyle>
            <a:defPPr rtl="0"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06B786C7-B8F9-4072-AAAA-17258464D730}" type="slidenum">
              <a:rPr lang="en-US" sz="1050" smtClean="0">
                <a:solidFill>
                  <a:prstClr val="black"/>
                </a:solidFill>
                <a:latin typeface="Avenir Next LT Pro"/>
              </a:rPr>
              <a:pPr algn="r">
                <a:defRPr/>
              </a:pPr>
              <a:t>10</a:t>
            </a:fld>
            <a:endParaRPr lang="en-US" sz="1050" dirty="0">
              <a:solidFill>
                <a:prstClr val="black"/>
              </a:solidFill>
              <a:latin typeface="Avenir Next LT Pro"/>
            </a:endParaRPr>
          </a:p>
        </p:txBody>
      </p:sp>
      <p:sp>
        <p:nvSpPr>
          <p:cNvPr id="9" name="标题 2">
            <a:extLst>
              <a:ext uri="{FF2B5EF4-FFF2-40B4-BE49-F238E27FC236}">
                <a16:creationId xmlns:a16="http://schemas.microsoft.com/office/drawing/2014/main" id="{91146D9A-FCEF-EEA6-6590-2AC4C066D4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9836" y="2623969"/>
            <a:ext cx="6159012" cy="1113433"/>
          </a:xfrm>
          <a:noFill/>
        </p:spPr>
        <p:txBody>
          <a:bodyPr rtlCol="0" anchor="t">
            <a:normAutofit/>
          </a:bodyPr>
          <a:lstStyle/>
          <a:p>
            <a:r>
              <a:rPr lang="en-US" altLang="zh-CN" sz="4800" dirty="0">
                <a:solidFill>
                  <a:schemeClr val="accent6"/>
                </a:solidFill>
              </a:rPr>
              <a:t>THANK YOU </a:t>
            </a:r>
            <a:endParaRPr lang="zh-cn" sz="3200" dirty="0">
              <a:solidFill>
                <a:schemeClr val="accent6"/>
              </a:solidFill>
            </a:endParaRPr>
          </a:p>
        </p:txBody>
      </p:sp>
      <p:sp>
        <p:nvSpPr>
          <p:cNvPr id="11" name="副标题 7">
            <a:extLst>
              <a:ext uri="{FF2B5EF4-FFF2-40B4-BE49-F238E27FC236}">
                <a16:creationId xmlns:a16="http://schemas.microsoft.com/office/drawing/2014/main" id="{7EE61B04-F7B9-6276-E51B-2CE028AE2D4E}"/>
              </a:ext>
            </a:extLst>
          </p:cNvPr>
          <p:cNvSpPr txBox="1">
            <a:spLocks/>
          </p:cNvSpPr>
          <p:nvPr/>
        </p:nvSpPr>
        <p:spPr>
          <a:xfrm>
            <a:off x="2689860" y="4003538"/>
            <a:ext cx="6812279" cy="1739646"/>
          </a:xfrm>
          <a:prstGeom prst="rect">
            <a:avLst/>
          </a:prstGeom>
        </p:spPr>
        <p:txBody>
          <a:bodyPr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 spc="-20" baseline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spc="-20" baseline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spc="-20" baseline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spc="-20" baseline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spc="-20" baseline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90000"/>
              </a:lnSpc>
              <a:buNone/>
              <a:defRPr/>
            </a:pPr>
            <a:r>
              <a:rPr lang="en-US" altLang="ja-JP" sz="1900" b="1" dirty="0"/>
              <a:t>Weiwei Hu</a:t>
            </a:r>
          </a:p>
          <a:p>
            <a:pPr marL="0" indent="0" algn="ctr">
              <a:lnSpc>
                <a:spcPct val="90000"/>
              </a:lnSpc>
              <a:buNone/>
              <a:defRPr/>
            </a:pPr>
            <a:endParaRPr lang="en-US" altLang="ja-JP" sz="800" b="1" dirty="0"/>
          </a:p>
          <a:p>
            <a:pPr marL="0" indent="0" algn="ctr">
              <a:lnSpc>
                <a:spcPct val="90000"/>
              </a:lnSpc>
              <a:buNone/>
              <a:defRPr/>
            </a:pPr>
            <a:r>
              <a:rPr lang="en-US" altLang="zh-CN" sz="2000" dirty="0"/>
              <a:t>u865915h@ecs.osaka-u.ac.jp</a:t>
            </a:r>
          </a:p>
          <a:p>
            <a:pPr>
              <a:lnSpc>
                <a:spcPct val="90000"/>
              </a:lnSpc>
              <a:defRPr/>
            </a:pPr>
            <a:endParaRPr lang="en-US" altLang="ja-JP" sz="1500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C70CB20-3C05-5715-582A-54B134446D20}"/>
              </a:ext>
            </a:extLst>
          </p:cNvPr>
          <p:cNvSpPr txBox="1"/>
          <p:nvPr/>
        </p:nvSpPr>
        <p:spPr>
          <a:xfrm>
            <a:off x="2334629" y="5987018"/>
            <a:ext cx="88245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b="1" i="0" u="none" strike="noStrike" dirty="0">
                <a:solidFill>
                  <a:srgbClr val="FF9300"/>
                </a:solidFill>
                <a:effectLst/>
                <a:latin typeface="Roboto" panose="020F0502020204030204" pitchFamily="34" charset="0"/>
              </a:rPr>
              <a:t>9th IEEE International Conference on Industrial Cyber-Physical Systems</a:t>
            </a:r>
            <a:endParaRPr lang="zh-CN" altLang="en-US" b="1" dirty="0">
              <a:solidFill>
                <a:srgbClr val="FF9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989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A52374F-B5E1-910C-81F6-9FB706D74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スライド番号プレースホルダー 14">
            <a:extLst>
              <a:ext uri="{FF2B5EF4-FFF2-40B4-BE49-F238E27FC236}">
                <a16:creationId xmlns:a16="http://schemas.microsoft.com/office/drawing/2014/main" id="{13B4120B-1D4D-0E6E-D656-318B431E3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6AFE7AD4-6E2E-DAD8-1433-AF633303DDCD}"/>
              </a:ext>
            </a:extLst>
          </p:cNvPr>
          <p:cNvSpPr txBox="1"/>
          <p:nvPr/>
        </p:nvSpPr>
        <p:spPr>
          <a:xfrm>
            <a:off x="771917" y="4470404"/>
            <a:ext cx="460765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kern="0" dirty="0">
                <a:latin typeface="Calibri" panose="020F0502020204030204" pitchFamily="34" charset="0"/>
                <a:cs typeface="Calibri" panose="020F0502020204030204" pitchFamily="34" charset="0"/>
              </a:rPr>
              <a:t>Integrated Sensing and Communication </a:t>
            </a:r>
            <a:r>
              <a:rPr lang="en-US" altLang="zh-CN" sz="1600" b="1" kern="0" dirty="0">
                <a:latin typeface="Calibri" panose="020F0502020204030204" pitchFamily="34" charset="0"/>
                <a:cs typeface="Calibri" panose="020F0502020204030204" pitchFamily="34" charset="0"/>
              </a:rPr>
              <a:t>(ISAC)</a:t>
            </a:r>
            <a:endParaRPr lang="zh-CN" altLang="en-US" sz="1600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E39AEA51-F13A-EB11-F205-F023971398EE}"/>
              </a:ext>
            </a:extLst>
          </p:cNvPr>
          <p:cNvSpPr txBox="1"/>
          <p:nvPr/>
        </p:nvSpPr>
        <p:spPr>
          <a:xfrm>
            <a:off x="773851" y="4957207"/>
            <a:ext cx="21298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Solution</a:t>
            </a:r>
          </a:p>
        </p:txBody>
      </p:sp>
      <p:sp>
        <p:nvSpPr>
          <p:cNvPr id="22" name="テキスト ボックス 6">
            <a:extLst>
              <a:ext uri="{FF2B5EF4-FFF2-40B4-BE49-F238E27FC236}">
                <a16:creationId xmlns:a16="http://schemas.microsoft.com/office/drawing/2014/main" id="{0A7FFDEE-386C-90E3-D44A-E355455F0380}"/>
              </a:ext>
            </a:extLst>
          </p:cNvPr>
          <p:cNvSpPr txBox="1"/>
          <p:nvPr/>
        </p:nvSpPr>
        <p:spPr>
          <a:xfrm>
            <a:off x="6096000" y="2178717"/>
            <a:ext cx="49878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smart transportation, base station (BS) need to achieve real-time detection of the environment.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4B6882A9-0763-512B-D1B4-5346A05B916E}"/>
              </a:ext>
            </a:extLst>
          </p:cNvPr>
          <p:cNvSpPr txBox="1"/>
          <p:nvPr/>
        </p:nvSpPr>
        <p:spPr>
          <a:xfrm>
            <a:off x="6096000" y="1548229"/>
            <a:ext cx="28405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Challenge</a:t>
            </a:r>
          </a:p>
        </p:txBody>
      </p:sp>
      <p:sp>
        <p:nvSpPr>
          <p:cNvPr id="25" name="箭头: 下 24">
            <a:extLst>
              <a:ext uri="{FF2B5EF4-FFF2-40B4-BE49-F238E27FC236}">
                <a16:creationId xmlns:a16="http://schemas.microsoft.com/office/drawing/2014/main" id="{4D16B6FC-F171-8477-A12A-AF367B75F8AE}"/>
              </a:ext>
            </a:extLst>
          </p:cNvPr>
          <p:cNvSpPr/>
          <p:nvPr/>
        </p:nvSpPr>
        <p:spPr>
          <a:xfrm>
            <a:off x="8102600" y="3378701"/>
            <a:ext cx="531340" cy="351139"/>
          </a:xfrm>
          <a:prstGeom prst="downArrow">
            <a:avLst>
              <a:gd name="adj1" fmla="val 50000"/>
              <a:gd name="adj2" fmla="val 50000"/>
            </a:avLst>
          </a:prstGeom>
          <a:gradFill flip="none" rotWithShape="1">
            <a:gsLst>
              <a:gs pos="0">
                <a:schemeClr val="tx1">
                  <a:tint val="66000"/>
                  <a:satMod val="160000"/>
                </a:schemeClr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9A8B7125-82B2-A874-40C3-715FFCF75A4D}"/>
              </a:ext>
            </a:extLst>
          </p:cNvPr>
          <p:cNvSpPr txBox="1"/>
          <p:nvPr/>
        </p:nvSpPr>
        <p:spPr>
          <a:xfrm>
            <a:off x="6104919" y="3870240"/>
            <a:ext cx="511446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BSs are limited by </a:t>
            </a:r>
            <a:r>
              <a:rPr lang="en-US" altLang="zh-CN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fixed sensing angles</a:t>
            </a:r>
            <a:r>
              <a:rPr lang="en-US" altLang="zh-CN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</a:p>
          <a:p>
            <a:pPr>
              <a:defRPr/>
            </a:pPr>
            <a:r>
              <a:rPr lang="en-US" altLang="zh-CN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long distances</a:t>
            </a:r>
            <a:r>
              <a:rPr lang="en-US" altLang="zh-CN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33740BDD-6718-6395-39D3-22561B6A7F03}"/>
              </a:ext>
            </a:extLst>
          </p:cNvPr>
          <p:cNvSpPr txBox="1"/>
          <p:nvPr/>
        </p:nvSpPr>
        <p:spPr>
          <a:xfrm>
            <a:off x="773851" y="5526468"/>
            <a:ext cx="109076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ISAC technology enables BS to recruit sensing agents (SAs) for sensing tasks.</a:t>
            </a:r>
            <a:endParaRPr lang="zh-CN" altLang="en-US" sz="2400" b="1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标题 17">
            <a:extLst>
              <a:ext uri="{FF2B5EF4-FFF2-40B4-BE49-F238E27FC236}">
                <a16:creationId xmlns:a16="http://schemas.microsoft.com/office/drawing/2014/main" id="{5CC6FEFD-B3EF-123B-9968-895AAE16F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613" y="349250"/>
            <a:ext cx="11534775" cy="800100"/>
          </a:xfrm>
        </p:spPr>
        <p:txBody>
          <a:bodyPr rtlCol="0">
            <a:normAutofit/>
          </a:bodyPr>
          <a:lstStyle/>
          <a:p>
            <a:r>
              <a:rPr lang="en-US" altLang="zh-CN" dirty="0">
                <a:solidFill>
                  <a:schemeClr val="accent6"/>
                </a:solidFill>
              </a:rPr>
              <a:t>Background</a:t>
            </a:r>
            <a:endParaRPr lang="zh-cn" dirty="0">
              <a:solidFill>
                <a:schemeClr val="accent6"/>
              </a:solidFill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4A436FD2-FFFB-6926-D5C7-CAC7854A2A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340" y="1555437"/>
            <a:ext cx="4747001" cy="2935942"/>
          </a:xfrm>
          <a:prstGeom prst="rect">
            <a:avLst/>
          </a:prstGeom>
        </p:spPr>
      </p:pic>
      <p:pic>
        <p:nvPicPr>
          <p:cNvPr id="2" name="Picture 2" descr="大阪大学 下西研究室">
            <a:extLst>
              <a:ext uri="{FF2B5EF4-FFF2-40B4-BE49-F238E27FC236}">
                <a16:creationId xmlns:a16="http://schemas.microsoft.com/office/drawing/2014/main" id="{0A2EB594-2B35-D8E1-6F8E-33DA0F3AD1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3748" y="462269"/>
            <a:ext cx="2162979" cy="53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1841C23F-A11D-AB58-331B-CBF9B543E02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4183" b="33926"/>
          <a:stretch/>
        </p:blipFill>
        <p:spPr>
          <a:xfrm>
            <a:off x="6851737" y="301364"/>
            <a:ext cx="2550771" cy="81345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84FA71A-A1B0-3DA5-2F48-74142C46A6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99342" y="318869"/>
            <a:ext cx="811155" cy="795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72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0CC1D1B-427F-38B5-A6F6-8FBF612D7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スライド番号プレースホルダー 14">
            <a:extLst>
              <a:ext uri="{FF2B5EF4-FFF2-40B4-BE49-F238E27FC236}">
                <a16:creationId xmlns:a16="http://schemas.microsoft.com/office/drawing/2014/main" id="{19668A64-428F-4C81-4F9B-2D4E3ECE0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7CED687B-9699-B3BF-E058-2D20EDCC1BAC}"/>
              </a:ext>
            </a:extLst>
          </p:cNvPr>
          <p:cNvSpPr txBox="1"/>
          <p:nvPr/>
        </p:nvSpPr>
        <p:spPr>
          <a:xfrm>
            <a:off x="6089584" y="3720090"/>
            <a:ext cx="21298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Solution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50F7BA57-7E36-0442-C4B8-A04E98CDF959}"/>
              </a:ext>
            </a:extLst>
          </p:cNvPr>
          <p:cNvSpPr txBox="1"/>
          <p:nvPr/>
        </p:nvSpPr>
        <p:spPr>
          <a:xfrm>
            <a:off x="5996595" y="1492471"/>
            <a:ext cx="28405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Challenge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D41EBF15-9F6E-2D1B-2E11-784BD8B15D5A}"/>
              </a:ext>
            </a:extLst>
          </p:cNvPr>
          <p:cNvSpPr txBox="1"/>
          <p:nvPr/>
        </p:nvSpPr>
        <p:spPr>
          <a:xfrm>
            <a:off x="6059683" y="2052699"/>
            <a:ext cx="574473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RL-based incentives enable SAs to learn pricing strategies through interactions [1], </a:t>
            </a:r>
          </a:p>
          <a:p>
            <a:pPr>
              <a:defRPr/>
            </a:pPr>
            <a:r>
              <a:rPr lang="en-US" altLang="zh-CN" sz="2400" b="1" dirty="0">
                <a:latin typeface="Calibri" panose="020F0502020204030204" pitchFamily="34" charset="0"/>
                <a:cs typeface="Calibri" panose="020F0502020204030204" pitchFamily="34" charset="0"/>
              </a:rPr>
              <a:t>it assumes a fixed set of SAs, without considering  joining and leaving of SAs.</a:t>
            </a:r>
            <a:endParaRPr lang="en-US" altLang="zh-CN" sz="2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977316F6-4289-8B5E-D7DA-DB16282384D4}"/>
              </a:ext>
            </a:extLst>
          </p:cNvPr>
          <p:cNvSpPr txBox="1"/>
          <p:nvPr/>
        </p:nvSpPr>
        <p:spPr>
          <a:xfrm>
            <a:off x="6104918" y="4261625"/>
            <a:ext cx="556386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Digital twin (DT) can train in the digital twin and execute in the real world at the real time.</a:t>
            </a:r>
            <a:endParaRPr lang="zh-CN" altLang="en-US" sz="2400" b="1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标题 17">
            <a:extLst>
              <a:ext uri="{FF2B5EF4-FFF2-40B4-BE49-F238E27FC236}">
                <a16:creationId xmlns:a16="http://schemas.microsoft.com/office/drawing/2014/main" id="{C60F8F24-223F-BF3A-17D6-F218D8815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613" y="349250"/>
            <a:ext cx="11534775" cy="800100"/>
          </a:xfrm>
        </p:spPr>
        <p:txBody>
          <a:bodyPr rtlCol="0">
            <a:normAutofit/>
          </a:bodyPr>
          <a:lstStyle/>
          <a:p>
            <a:r>
              <a:rPr lang="en-US" altLang="zh-CN" dirty="0">
                <a:solidFill>
                  <a:schemeClr val="accent6"/>
                </a:solidFill>
              </a:rPr>
              <a:t>System Overview</a:t>
            </a:r>
            <a:endParaRPr lang="zh-cn" dirty="0">
              <a:solidFill>
                <a:schemeClr val="accent6"/>
              </a:solidFill>
            </a:endParaRPr>
          </a:p>
        </p:txBody>
      </p:sp>
      <p:pic>
        <p:nvPicPr>
          <p:cNvPr id="2" name="Picture 2" descr="大阪大学 下西研究室">
            <a:extLst>
              <a:ext uri="{FF2B5EF4-FFF2-40B4-BE49-F238E27FC236}">
                <a16:creationId xmlns:a16="http://schemas.microsoft.com/office/drawing/2014/main" id="{33E82980-7CA7-722C-D55B-0E9BFC17C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3748" y="462269"/>
            <a:ext cx="2162979" cy="53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66890E8-5DD1-BF27-5468-777D4DE219E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4183" b="33926"/>
          <a:stretch/>
        </p:blipFill>
        <p:spPr>
          <a:xfrm>
            <a:off x="6851737" y="301364"/>
            <a:ext cx="2550771" cy="81345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1281565-E800-1360-9410-8335403151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9342" y="318869"/>
            <a:ext cx="811155" cy="79594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09A5EBE3-08A1-1A67-59C1-DD583488A5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580" y="1179731"/>
            <a:ext cx="4511678" cy="5228576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62DC41D7-B9D2-297C-2605-5EE699044FA9}"/>
              </a:ext>
            </a:extLst>
          </p:cNvPr>
          <p:cNvSpPr txBox="1"/>
          <p:nvPr/>
        </p:nvSpPr>
        <p:spPr>
          <a:xfrm>
            <a:off x="1187665" y="6356350"/>
            <a:ext cx="45116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NimbusRomNo9L"/>
              </a:rPr>
              <a:t>DT-enabled incentive learning</a:t>
            </a:r>
            <a:endParaRPr lang="en" altLang="zh-CN" b="1" dirty="0">
              <a:latin typeface="NimbusRomNo9L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6533A24-A057-4E06-52F9-F609A02A51B6}"/>
              </a:ext>
            </a:extLst>
          </p:cNvPr>
          <p:cNvSpPr txBox="1"/>
          <p:nvPr/>
        </p:nvSpPr>
        <p:spPr>
          <a:xfrm>
            <a:off x="5977173" y="5679940"/>
            <a:ext cx="556386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[1] B. Gu, X. Yang, Z. Lin, W. Hu, M. </a:t>
            </a:r>
            <a:r>
              <a:rPr lang="en-US" altLang="zh-CN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Alazab</a:t>
            </a:r>
            <a:r>
              <a:rPr lang="en-US" altLang="zh-CN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and R. Kharel, “Multiagent actor-critic network-based incentive mechanism for mobile crowdsensing in industrial systems,” IEEE Transactions on Industrial Informatics, vol. 17, no. 9, pp. 6182–6191, 2021.</a:t>
            </a:r>
          </a:p>
        </p:txBody>
      </p:sp>
      <p:sp>
        <p:nvSpPr>
          <p:cNvPr id="3" name="正方形/長方形 11">
            <a:extLst>
              <a:ext uri="{FF2B5EF4-FFF2-40B4-BE49-F238E27FC236}">
                <a16:creationId xmlns:a16="http://schemas.microsoft.com/office/drawing/2014/main" id="{681ADEE1-8859-047F-4B85-D46C507A49FD}"/>
              </a:ext>
            </a:extLst>
          </p:cNvPr>
          <p:cNvSpPr/>
          <p:nvPr/>
        </p:nvSpPr>
        <p:spPr>
          <a:xfrm>
            <a:off x="685764" y="1197236"/>
            <a:ext cx="4019800" cy="2347348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accent6"/>
              </a:solidFill>
              <a:highlight>
                <a:srgbClr val="0000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55235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5777C14-7101-FAE8-345F-EF242485F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スライド番号プレースホルダー 14">
            <a:extLst>
              <a:ext uri="{FF2B5EF4-FFF2-40B4-BE49-F238E27FC236}">
                <a16:creationId xmlns:a16="http://schemas.microsoft.com/office/drawing/2014/main" id="{048B98FF-D8AB-2F4A-BEF1-D86572E10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4" name="标题 17">
            <a:extLst>
              <a:ext uri="{FF2B5EF4-FFF2-40B4-BE49-F238E27FC236}">
                <a16:creationId xmlns:a16="http://schemas.microsoft.com/office/drawing/2014/main" id="{F1F9071A-D2BA-5FBE-528E-DD941C07B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613" y="349250"/>
            <a:ext cx="11534775" cy="800100"/>
          </a:xfrm>
        </p:spPr>
        <p:txBody>
          <a:bodyPr rtlCol="0">
            <a:normAutofit/>
          </a:bodyPr>
          <a:lstStyle/>
          <a:p>
            <a:r>
              <a:rPr lang="en-US" altLang="zh-CN" dirty="0">
                <a:solidFill>
                  <a:schemeClr val="accent6"/>
                </a:solidFill>
              </a:rPr>
              <a:t>Related Work</a:t>
            </a:r>
            <a:endParaRPr lang="zh-cn" dirty="0">
              <a:solidFill>
                <a:schemeClr val="accent6"/>
              </a:solidFill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8498AFF0-59B2-6E8D-7DAA-E4DEB9FEB8CD}"/>
              </a:ext>
            </a:extLst>
          </p:cNvPr>
          <p:cNvSpPr txBox="1"/>
          <p:nvPr/>
        </p:nvSpPr>
        <p:spPr>
          <a:xfrm>
            <a:off x="310637" y="1524993"/>
            <a:ext cx="11570725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>
                <a:latin typeface="Calibri" panose="020F0502020204030204" pitchFamily="34" charset="0"/>
                <a:cs typeface="Calibri" panose="020F0502020204030204" pitchFamily="34" charset="0"/>
              </a:rPr>
              <a:t>Related Work</a:t>
            </a:r>
          </a:p>
          <a:p>
            <a:endParaRPr lang="en-US" altLang="zh-CN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ISAC cooperative sensing lacks incentive mechanisms [2][3][4]</a:t>
            </a:r>
            <a:b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Existing works</a:t>
            </a:r>
            <a:r>
              <a:rPr lang="zh-CN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do not fully consider dynamic joining and leaving</a:t>
            </a:r>
            <a:r>
              <a:rPr lang="zh-CN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of SAs [1][5]</a:t>
            </a:r>
          </a:p>
          <a:p>
            <a:endParaRPr lang="en-US" altLang="zh-CN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zh-CN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Contribution of Our Work</a:t>
            </a:r>
          </a:p>
          <a:p>
            <a:endParaRPr lang="en-US" altLang="zh-CN" sz="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Design a digital twin-based training framework for </a:t>
            </a:r>
            <a:r>
              <a:rPr lang="en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policy learning</a:t>
            </a:r>
            <a:b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Propose an algorithm for scalable incentive learning</a:t>
            </a:r>
            <a:b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Support stable pricing policies under dynamic SA churn</a:t>
            </a:r>
          </a:p>
        </p:txBody>
      </p:sp>
      <p:pic>
        <p:nvPicPr>
          <p:cNvPr id="3" name="Picture 2" descr="大阪大学 下西研究室">
            <a:extLst>
              <a:ext uri="{FF2B5EF4-FFF2-40B4-BE49-F238E27FC236}">
                <a16:creationId xmlns:a16="http://schemas.microsoft.com/office/drawing/2014/main" id="{6E9C4231-E09D-C056-C4E8-78A17A2610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3748" y="462269"/>
            <a:ext cx="2162979" cy="53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2FD2445-22BC-587D-6D28-9026DF710AE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4183" b="33926"/>
          <a:stretch/>
        </p:blipFill>
        <p:spPr>
          <a:xfrm>
            <a:off x="6851737" y="301364"/>
            <a:ext cx="2550771" cy="81345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163E044-ACF9-0527-54AB-96A411A95A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9342" y="318869"/>
            <a:ext cx="811155" cy="795946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E6EB7CD-D1A1-E88B-D7B0-4B0CCA94064A}"/>
              </a:ext>
            </a:extLst>
          </p:cNvPr>
          <p:cNvSpPr txBox="1"/>
          <p:nvPr/>
        </p:nvSpPr>
        <p:spPr>
          <a:xfrm>
            <a:off x="135479" y="5186799"/>
            <a:ext cx="11861449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zh-CN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[2] K. Meng, C. </a:t>
            </a:r>
            <a:r>
              <a:rPr lang="en-US" altLang="zh-CN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Masouros</a:t>
            </a:r>
            <a:r>
              <a:rPr lang="en-US" altLang="zh-CN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A. P. </a:t>
            </a:r>
            <a:r>
              <a:rPr lang="en-US" altLang="zh-CN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Petropulu</a:t>
            </a:r>
            <a:r>
              <a:rPr lang="en-US" altLang="zh-CN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and L. Hanzo, “Cooperation ISAC networks: Performance analysis, scaling laws, and optimization,” </a:t>
            </a:r>
            <a:r>
              <a:rPr lang="en-US" altLang="zh-CN" sz="1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IEEE Transactions on Wireless Communications</a:t>
            </a:r>
            <a:r>
              <a:rPr lang="en-US" altLang="zh-CN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vol. 24, no. 2, pp. 877–892, 2025.</a:t>
            </a:r>
          </a:p>
          <a:p>
            <a:pPr>
              <a:buNone/>
            </a:pPr>
            <a:r>
              <a:rPr lang="en-US" altLang="zh-CN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[3] Y. Wang, K. Zu, L. Xiang, Q. Zhang, Z. Feng, J. Hu, and K. Yang, “ISAC enabled cooperative detection for cellular-connected UAV network,” </a:t>
            </a:r>
            <a:r>
              <a:rPr lang="en-US" altLang="zh-CN" sz="1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IEEE Transactions on Wireless Communications</a:t>
            </a:r>
            <a:r>
              <a:rPr lang="en-US" altLang="zh-CN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vol. 24, no. 2, pp. 1541–1554, 2025.</a:t>
            </a:r>
          </a:p>
          <a:p>
            <a:r>
              <a:rPr lang="en-US" altLang="zh-CN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[4] Z. Wei, H. Liu, H. Li, W. Jiang, Z. Feng, H. Wu, and P. Zhang, “Integrated sensing and communication enabled cooperative passive sensing using mobile communication system,” </a:t>
            </a:r>
            <a:r>
              <a:rPr lang="en-US" altLang="zh-CN" sz="1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IEEE Transactions on Mobile Computing</a:t>
            </a:r>
            <a:r>
              <a:rPr lang="en-US" altLang="zh-CN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vol. 24, no. 9, pp. 7805–7821, 2025.</a:t>
            </a:r>
          </a:p>
          <a:p>
            <a:r>
              <a:rPr lang="en-US" altLang="zh-CN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[5] S. He, D.-H. Shin, J. Zhang, J. Chen, and P. Lin, “An exchange market approach to mobile crowdsensing: Pricing, task allocation, and </a:t>
            </a:r>
            <a:r>
              <a:rPr lang="en-US" altLang="zh-CN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walrasian</a:t>
            </a:r>
            <a:r>
              <a:rPr lang="en-US" altLang="zh-CN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equilibrium,” IEEE Journal on Selected Areas in Communications, vol. 35, no. 4, pp. 921–934, 2017.</a:t>
            </a:r>
          </a:p>
          <a:p>
            <a:pPr>
              <a:buNone/>
            </a:pPr>
            <a:endParaRPr lang="en-US" altLang="zh-CN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583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4F0340F-AD83-119C-E711-CF552DAB2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スライド番号プレースホルダー 14">
            <a:extLst>
              <a:ext uri="{FF2B5EF4-FFF2-40B4-BE49-F238E27FC236}">
                <a16:creationId xmlns:a16="http://schemas.microsoft.com/office/drawing/2014/main" id="{2E1292F4-4DC6-8C0D-B309-49EE94158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9C33290-FD49-1A07-E6B2-D80CE330DC8B}"/>
              </a:ext>
            </a:extLst>
          </p:cNvPr>
          <p:cNvSpPr txBox="1"/>
          <p:nvPr/>
        </p:nvSpPr>
        <p:spPr>
          <a:xfrm>
            <a:off x="244293" y="1446443"/>
            <a:ext cx="7091455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2800" b="1" kern="0" dirty="0">
                <a:latin typeface="Calibri" panose="020F0502020204030204" pitchFamily="34" charset="0"/>
                <a:cs typeface="Calibri" panose="020F0502020204030204" pitchFamily="34" charset="0"/>
              </a:rPr>
              <a:t>BS-side Task Allocation Optimization </a:t>
            </a:r>
          </a:p>
          <a:p>
            <a:pPr marL="342900" indent="-342900">
              <a:buFont typeface="Wingdings" panose="05000000000000000000" pitchFamily="2" charset="2"/>
              <a:buChar char="l"/>
            </a:pPr>
            <a:endParaRPr lang="zh-CN" altLang="en-US" sz="2400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E9020783-6C67-E5BF-E26C-995B34CF7592}"/>
              </a:ext>
            </a:extLst>
          </p:cNvPr>
          <p:cNvSpPr txBox="1"/>
          <p:nvPr/>
        </p:nvSpPr>
        <p:spPr>
          <a:xfrm>
            <a:off x="455791" y="2917932"/>
            <a:ext cx="48942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2400" dirty="0">
                <a:latin typeface="NimbusRomNo9L"/>
              </a:rPr>
              <a:t>U</a:t>
            </a:r>
            <a:r>
              <a:rPr lang="en" altLang="zh-CN" sz="2400" dirty="0">
                <a:effectLst/>
                <a:latin typeface="NimbusRomNo9L"/>
              </a:rPr>
              <a:t>plink communication of sensing task</a:t>
            </a:r>
            <a:endParaRPr lang="en" altLang="zh-CN" sz="2400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5281C853-4ED8-EE7B-51A2-5719630B0E4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" r="20011" b="-19176"/>
          <a:stretch/>
        </p:blipFill>
        <p:spPr>
          <a:xfrm>
            <a:off x="602770" y="3423704"/>
            <a:ext cx="4103583" cy="577430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D8BA7227-2ED0-1F88-B279-A0D9847A400C}"/>
              </a:ext>
            </a:extLst>
          </p:cNvPr>
          <p:cNvSpPr txBox="1"/>
          <p:nvPr/>
        </p:nvSpPr>
        <p:spPr>
          <a:xfrm>
            <a:off x="455791" y="4053854"/>
            <a:ext cx="18345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2400" dirty="0">
                <a:effectLst/>
                <a:latin typeface="NimbusRomNo9L"/>
              </a:rPr>
              <a:t>BS quality </a:t>
            </a:r>
            <a:endParaRPr lang="en" altLang="zh-CN" sz="2400" dirty="0"/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103199BD-50A3-D06D-9A39-2DAE36F4352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6105" b="-12806"/>
          <a:stretch/>
        </p:blipFill>
        <p:spPr>
          <a:xfrm>
            <a:off x="664054" y="4713415"/>
            <a:ext cx="4703768" cy="507712"/>
          </a:xfrm>
          <a:prstGeom prst="rect">
            <a:avLst/>
          </a:prstGeom>
        </p:spPr>
      </p:pic>
      <p:sp>
        <p:nvSpPr>
          <p:cNvPr id="31" name="文本框 30">
            <a:extLst>
              <a:ext uri="{FF2B5EF4-FFF2-40B4-BE49-F238E27FC236}">
                <a16:creationId xmlns:a16="http://schemas.microsoft.com/office/drawing/2014/main" id="{26330F5B-9344-A575-EC81-2FC0F6C53FF9}"/>
              </a:ext>
            </a:extLst>
          </p:cNvPr>
          <p:cNvSpPr txBox="1"/>
          <p:nvPr/>
        </p:nvSpPr>
        <p:spPr>
          <a:xfrm>
            <a:off x="6565063" y="1984928"/>
            <a:ext cx="43281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2400" dirty="0">
                <a:latin typeface="NimbusRomNo9L"/>
              </a:rPr>
              <a:t>R</a:t>
            </a:r>
            <a:r>
              <a:rPr lang="en" altLang="zh-CN" sz="2400" dirty="0">
                <a:effectLst/>
                <a:latin typeface="NimbusRomNo9L"/>
              </a:rPr>
              <a:t>esidual importance density </a:t>
            </a:r>
            <a:endParaRPr lang="en" altLang="zh-CN" sz="2400" dirty="0"/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3BA40EA8-53E9-F221-1A7A-FEF6F989680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-1" r="30436" b="-22990"/>
          <a:stretch/>
        </p:blipFill>
        <p:spPr>
          <a:xfrm>
            <a:off x="6981963" y="2494489"/>
            <a:ext cx="4328137" cy="48392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A96125AC-0964-4506-CA18-DEA35AF17BE8}"/>
                  </a:ext>
                </a:extLst>
              </p:cNvPr>
              <p:cNvSpPr txBox="1"/>
              <p:nvPr/>
            </p:nvSpPr>
            <p:spPr>
              <a:xfrm>
                <a:off x="6565592" y="2943740"/>
                <a:ext cx="442102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" altLang="zh-CN" sz="2400" dirty="0">
                    <a:latin typeface="NimbusRomNo9L"/>
                  </a:rPr>
                  <a:t>T</a:t>
                </a:r>
                <a:r>
                  <a:rPr lang="en" altLang="zh-CN" sz="2400" dirty="0">
                    <a:effectLst/>
                    <a:latin typeface="NimbusRomNo9L"/>
                  </a:rPr>
                  <a:t>he sensing weight of each</a:t>
                </a:r>
                <a:r>
                  <a:rPr lang="zh-CN" altLang="en-US" sz="2400" dirty="0">
                    <a:effectLst/>
                    <a:latin typeface="NimbusRomNo9L"/>
                  </a:rPr>
                  <a:t> </a:t>
                </a:r>
                <a:r>
                  <a:rPr lang="en" altLang="zh-CN" sz="2400" dirty="0">
                    <a:effectLst/>
                    <a:latin typeface="NimbusRomNo9L"/>
                  </a:rPr>
                  <a:t>SA </a:t>
                </a:r>
                <a14:m>
                  <m:oMath xmlns:m="http://schemas.openxmlformats.org/officeDocument/2006/math">
                    <m:r>
                      <a:rPr lang="en" altLang="zh-CN" sz="2400" i="1" dirty="0" smtClean="0">
                        <a:effectLst/>
                        <a:latin typeface="Cambria Math" panose="02040503050406030204" pitchFamily="18" charset="0"/>
                      </a:rPr>
                      <m:t>𝑖</m:t>
                    </m:r>
                    <m:r>
                      <a:rPr lang="en" altLang="zh-CN" sz="2400" i="1" dirty="0">
                        <a:effectLst/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" altLang="zh-CN" sz="2400" dirty="0"/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A96125AC-0964-4506-CA18-DEA35AF17B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5592" y="2943740"/>
                <a:ext cx="4421022" cy="461665"/>
              </a:xfrm>
              <a:prstGeom prst="rect">
                <a:avLst/>
              </a:prstGeom>
              <a:blipFill>
                <a:blip r:embed="rId6"/>
                <a:stretch>
                  <a:fillRect l="-2006" t="-7895" b="-289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5" name="图片 34">
            <a:extLst>
              <a:ext uri="{FF2B5EF4-FFF2-40B4-BE49-F238E27FC236}">
                <a16:creationId xmlns:a16="http://schemas.microsoft.com/office/drawing/2014/main" id="{52A31D61-96A9-EB1A-B212-33A34D04990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" r="37153" b="-4539"/>
          <a:stretch/>
        </p:blipFill>
        <p:spPr>
          <a:xfrm>
            <a:off x="6939212" y="3360266"/>
            <a:ext cx="3024508" cy="681185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AEF25F63-C3D6-8E1C-9A16-392FB376C1F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24530" b="-6744"/>
          <a:stretch/>
        </p:blipFill>
        <p:spPr>
          <a:xfrm>
            <a:off x="7198783" y="4511812"/>
            <a:ext cx="3453779" cy="2158659"/>
          </a:xfrm>
          <a:prstGeom prst="rect">
            <a:avLst/>
          </a:prstGeom>
        </p:spPr>
      </p:pic>
      <p:sp>
        <p:nvSpPr>
          <p:cNvPr id="37" name="正方形/長方形 11">
            <a:extLst>
              <a:ext uri="{FF2B5EF4-FFF2-40B4-BE49-F238E27FC236}">
                <a16:creationId xmlns:a16="http://schemas.microsoft.com/office/drawing/2014/main" id="{36434233-1A66-C30B-8D2C-2DA1F6586EBF}"/>
              </a:ext>
            </a:extLst>
          </p:cNvPr>
          <p:cNvSpPr/>
          <p:nvPr/>
        </p:nvSpPr>
        <p:spPr>
          <a:xfrm>
            <a:off x="6939212" y="4471715"/>
            <a:ext cx="3915309" cy="206785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accent6"/>
              </a:solidFill>
              <a:highlight>
                <a:srgbClr val="0000FF"/>
              </a:highlight>
            </a:endParaRPr>
          </a:p>
        </p:txBody>
      </p:sp>
      <p:sp>
        <p:nvSpPr>
          <p:cNvPr id="7" name="标题 17">
            <a:extLst>
              <a:ext uri="{FF2B5EF4-FFF2-40B4-BE49-F238E27FC236}">
                <a16:creationId xmlns:a16="http://schemas.microsoft.com/office/drawing/2014/main" id="{707D970A-57A9-2751-3856-B5AC0358C1A9}"/>
              </a:ext>
            </a:extLst>
          </p:cNvPr>
          <p:cNvSpPr txBox="1">
            <a:spLocks/>
          </p:cNvSpPr>
          <p:nvPr/>
        </p:nvSpPr>
        <p:spPr>
          <a:xfrm>
            <a:off x="328613" y="349250"/>
            <a:ext cx="11534775" cy="8001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1200" spc="-20" baseline="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defRPr>
            </a:lvl1pPr>
          </a:lstStyle>
          <a:p>
            <a:r>
              <a:rPr lang="en-US" altLang="zh-CN" dirty="0">
                <a:solidFill>
                  <a:schemeClr val="accent6"/>
                </a:solidFill>
              </a:rPr>
              <a:t>System Model</a:t>
            </a:r>
            <a:endParaRPr lang="zh-cn" dirty="0">
              <a:solidFill>
                <a:schemeClr val="accent6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AFB9797C-F0FF-3D65-C1A9-616F5B84B550}"/>
                  </a:ext>
                </a:extLst>
              </p:cNvPr>
              <p:cNvSpPr txBox="1"/>
              <p:nvPr/>
            </p:nvSpPr>
            <p:spPr>
              <a:xfrm>
                <a:off x="700567" y="2473715"/>
                <a:ext cx="4472048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" altLang="zh-CN" sz="2000" i="1" dirty="0" smtClean="0">
                        <a:effectLst/>
                        <a:latin typeface="Cambria Math" panose="02040503050406030204" pitchFamily="18" charset="0"/>
                      </a:rPr>
                      <m:t>𝐵</m:t>
                    </m:r>
                    <m:r>
                      <a:rPr lang="en" altLang="zh-CN" sz="2000" i="1" dirty="0">
                        <a:effectLst/>
                        <a:latin typeface="Cambria Math" panose="02040503050406030204" pitchFamily="18" charset="0"/>
                      </a:rPr>
                      <m:t>𝑠</m:t>
                    </m:r>
                    <m:r>
                      <a:rPr lang="en" altLang="zh-CN" sz="2000" i="1" dirty="0">
                        <a:effectLst/>
                        <a:latin typeface="Cambria Math" panose="02040503050406030204" pitchFamily="18" charset="0"/>
                      </a:rPr>
                      <m:t> = </m:t>
                    </m:r>
                    <m:r>
                      <a:rPr lang="el-GR" altLang="zh-CN" sz="2000" i="1" dirty="0">
                        <a:effectLst/>
                        <a:latin typeface="Cambria Math" panose="02040503050406030204" pitchFamily="18" charset="0"/>
                      </a:rPr>
                      <m:t>𝛼</m:t>
                    </m:r>
                    <m:r>
                      <a:rPr lang="en" altLang="zh-CN" sz="2000" i="1" dirty="0">
                        <a:effectLst/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" altLang="zh-CN" sz="2000" dirty="0">
                    <a:effectLst/>
                    <a:latin typeface="NimbusRomNo9L"/>
                  </a:rPr>
                  <a:t>  , </a:t>
                </a:r>
                <a14:m>
                  <m:oMath xmlns:m="http://schemas.openxmlformats.org/officeDocument/2006/math">
                    <m:r>
                      <a:rPr lang="el-GR" altLang="zh-CN" sz="2000" i="1" dirty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l-GR" altLang="zh-CN" sz="2000" i="1" dirty="0">
                        <a:latin typeface="Cambria Math" panose="02040503050406030204" pitchFamily="18" charset="0"/>
                      </a:rPr>
                      <m:t> ∈ [0, 1]</m:t>
                    </m:r>
                  </m:oMath>
                </a14:m>
                <a:endParaRPr lang="en" altLang="zh-CN" sz="2000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AFB9797C-F0FF-3D65-C1A9-616F5B84B5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567" y="2473715"/>
                <a:ext cx="4472048" cy="400110"/>
              </a:xfrm>
              <a:prstGeom prst="rect">
                <a:avLst/>
              </a:prstGeom>
              <a:blipFill>
                <a:blip r:embed="rId9"/>
                <a:stretch>
                  <a:fillRect t="-6061" b="-242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2" descr="大阪大学 下西研究室">
            <a:extLst>
              <a:ext uri="{FF2B5EF4-FFF2-40B4-BE49-F238E27FC236}">
                <a16:creationId xmlns:a16="http://schemas.microsoft.com/office/drawing/2014/main" id="{4E2E4BC0-9B2C-FD3B-D6FE-CD731A96AC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3748" y="462269"/>
            <a:ext cx="2162979" cy="53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9B61AC5-EE9D-EFCB-EC4F-D53A0A4D5ACE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34183" b="33926"/>
          <a:stretch/>
        </p:blipFill>
        <p:spPr>
          <a:xfrm>
            <a:off x="6851737" y="301364"/>
            <a:ext cx="2550771" cy="81345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FDC7F2F-1825-B09C-EF91-3D33AB2C364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99342" y="318869"/>
            <a:ext cx="811155" cy="795946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4886071C-9E1B-FCA1-179C-BBF043D448AC}"/>
              </a:ext>
            </a:extLst>
          </p:cNvPr>
          <p:cNvSpPr txBox="1"/>
          <p:nvPr/>
        </p:nvSpPr>
        <p:spPr>
          <a:xfrm>
            <a:off x="834830" y="5358181"/>
            <a:ext cx="21345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2000" b="1" dirty="0">
                <a:solidFill>
                  <a:schemeClr val="accent6"/>
                </a:solidFill>
                <a:latin typeface="NimbusRomNo9L"/>
              </a:rPr>
              <a:t>D</a:t>
            </a:r>
            <a:r>
              <a:rPr lang="en" altLang="zh-CN" sz="2000" b="1" dirty="0">
                <a:solidFill>
                  <a:schemeClr val="accent6"/>
                </a:solidFill>
                <a:effectLst/>
                <a:latin typeface="NimbusRomNo9L"/>
              </a:rPr>
              <a:t>etection quality </a:t>
            </a:r>
            <a:endParaRPr lang="zh-CN" altLang="en-US" sz="2000" b="1" dirty="0">
              <a:solidFill>
                <a:schemeClr val="accent6"/>
              </a:solidFill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7B9542D-075E-1DFA-6528-7D531C6DB01F}"/>
              </a:ext>
            </a:extLst>
          </p:cNvPr>
          <p:cNvSpPr txBox="1"/>
          <p:nvPr/>
        </p:nvSpPr>
        <p:spPr>
          <a:xfrm>
            <a:off x="3089150" y="5368024"/>
            <a:ext cx="188202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2000" b="1" dirty="0">
                <a:solidFill>
                  <a:schemeClr val="accent6"/>
                </a:solidFill>
                <a:latin typeface="NimbusRomNo9L"/>
              </a:rPr>
              <a:t>R</a:t>
            </a:r>
            <a:r>
              <a:rPr lang="en" altLang="zh-CN" sz="2000" b="1" dirty="0">
                <a:solidFill>
                  <a:schemeClr val="accent6"/>
                </a:solidFill>
                <a:effectLst/>
                <a:latin typeface="NimbusRomNo9L"/>
              </a:rPr>
              <a:t>esolution gain </a:t>
            </a:r>
            <a:endParaRPr lang="zh-CN" altLang="en-US" sz="2000" b="1" dirty="0">
              <a:solidFill>
                <a:schemeClr val="accent6"/>
              </a:solidFill>
            </a:endParaRPr>
          </a:p>
        </p:txBody>
      </p:sp>
      <p:sp>
        <p:nvSpPr>
          <p:cNvPr id="11" name="右箭头 10">
            <a:extLst>
              <a:ext uri="{FF2B5EF4-FFF2-40B4-BE49-F238E27FC236}">
                <a16:creationId xmlns:a16="http://schemas.microsoft.com/office/drawing/2014/main" id="{5FAD468C-9963-A6CB-ACD6-1C44E5CAD01B}"/>
              </a:ext>
            </a:extLst>
          </p:cNvPr>
          <p:cNvSpPr/>
          <p:nvPr/>
        </p:nvSpPr>
        <p:spPr>
          <a:xfrm rot="7992078">
            <a:off x="2075378" y="5188451"/>
            <a:ext cx="261780" cy="19794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右箭头 11">
            <a:extLst>
              <a:ext uri="{FF2B5EF4-FFF2-40B4-BE49-F238E27FC236}">
                <a16:creationId xmlns:a16="http://schemas.microsoft.com/office/drawing/2014/main" id="{F3BF485C-7B39-94A5-0788-A97C7C5AF4F4}"/>
              </a:ext>
            </a:extLst>
          </p:cNvPr>
          <p:cNvSpPr/>
          <p:nvPr/>
        </p:nvSpPr>
        <p:spPr>
          <a:xfrm rot="2884154">
            <a:off x="3201586" y="5196086"/>
            <a:ext cx="261780" cy="19794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8AB615DF-AA78-11CA-397A-233089438560}"/>
              </a:ext>
            </a:extLst>
          </p:cNvPr>
          <p:cNvSpPr txBox="1"/>
          <p:nvPr/>
        </p:nvSpPr>
        <p:spPr>
          <a:xfrm>
            <a:off x="6620364" y="3996312"/>
            <a:ext cx="42048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chemeClr val="accent6"/>
                </a:solidFill>
                <a:latin typeface="NimbusRomNo9L"/>
              </a:rPr>
              <a:t>Payoff</a:t>
            </a:r>
            <a:r>
              <a:rPr lang="zh-CN" altLang="en-US" sz="2400" b="1" dirty="0">
                <a:solidFill>
                  <a:schemeClr val="accent6"/>
                </a:solidFill>
                <a:latin typeface="NimbusRomNo9L"/>
              </a:rPr>
              <a:t> </a:t>
            </a:r>
            <a:r>
              <a:rPr lang="en-US" altLang="zh-CN" sz="2400" b="1" dirty="0">
                <a:solidFill>
                  <a:schemeClr val="accent6"/>
                </a:solidFill>
                <a:latin typeface="NimbusRomNo9L"/>
              </a:rPr>
              <a:t>of BS </a:t>
            </a:r>
            <a:r>
              <a:rPr lang="en" altLang="zh-CN" sz="2400" b="1" i="0" u="none" strike="noStrike" dirty="0">
                <a:solidFill>
                  <a:schemeClr val="accent6"/>
                </a:solidFill>
                <a:effectLst/>
                <a:latin typeface="-webkit-standard"/>
              </a:rPr>
              <a:t>maximization</a:t>
            </a:r>
            <a:endParaRPr lang="zh-CN" altLang="en-US" sz="2400" b="1" dirty="0">
              <a:solidFill>
                <a:schemeClr val="accent6"/>
              </a:solidFill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2A53A60E-8FC4-3226-D5BC-53C5F250D5E9}"/>
              </a:ext>
            </a:extLst>
          </p:cNvPr>
          <p:cNvSpPr txBox="1"/>
          <p:nvPr/>
        </p:nvSpPr>
        <p:spPr>
          <a:xfrm>
            <a:off x="455791" y="2004954"/>
            <a:ext cx="18345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2400" dirty="0">
                <a:effectLst/>
                <a:latin typeface="NimbusRomNo9L"/>
              </a:rPr>
              <a:t>BS sensing </a:t>
            </a:r>
            <a:endParaRPr lang="en" altLang="zh-CN" sz="2400" dirty="0"/>
          </a:p>
        </p:txBody>
      </p:sp>
    </p:spTree>
    <p:extLst>
      <p:ext uri="{BB962C8B-B14F-4D97-AF65-F5344CB8AC3E}">
        <p14:creationId xmlns:p14="http://schemas.microsoft.com/office/powerpoint/2010/main" val="1747982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01F5E5D-7DC6-9DCE-314B-F6DE7252F9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スライド番号プレースホルダー 14">
            <a:extLst>
              <a:ext uri="{FF2B5EF4-FFF2-40B4-BE49-F238E27FC236}">
                <a16:creationId xmlns:a16="http://schemas.microsoft.com/office/drawing/2014/main" id="{CF227917-6E28-1D3B-D719-B66497AEE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6EC0F20E-BCD1-FCE9-FA90-C27EA000ABBC}"/>
              </a:ext>
            </a:extLst>
          </p:cNvPr>
          <p:cNvSpPr txBox="1"/>
          <p:nvPr/>
        </p:nvSpPr>
        <p:spPr>
          <a:xfrm>
            <a:off x="244293" y="1404693"/>
            <a:ext cx="5851707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2800" b="1" kern="0" dirty="0">
                <a:latin typeface="Calibri" panose="020F0502020204030204" pitchFamily="34" charset="0"/>
                <a:cs typeface="Calibri" panose="020F0502020204030204" pitchFamily="34" charset="0"/>
              </a:rPr>
              <a:t>SA-side </a:t>
            </a:r>
            <a:r>
              <a:rPr lang="en-US" altLang="zh-CN" sz="2800" b="1" kern="0" dirty="0">
                <a:latin typeface="Calibri" panose="020F0502020204030204" pitchFamily="34" charset="0"/>
                <a:cs typeface="Calibri" panose="020F0502020204030204" pitchFamily="34" charset="0"/>
              </a:rPr>
              <a:t>Learning</a:t>
            </a:r>
            <a:r>
              <a:rPr lang="en" altLang="zh-CN" sz="2800" b="1" kern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l"/>
            </a:pPr>
            <a:endParaRPr lang="zh-CN" altLang="en-US" sz="2400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标题 17">
            <a:extLst>
              <a:ext uri="{FF2B5EF4-FFF2-40B4-BE49-F238E27FC236}">
                <a16:creationId xmlns:a16="http://schemas.microsoft.com/office/drawing/2014/main" id="{4A5449CA-91BB-858E-5589-18AA50E4B6FC}"/>
              </a:ext>
            </a:extLst>
          </p:cNvPr>
          <p:cNvSpPr txBox="1">
            <a:spLocks/>
          </p:cNvSpPr>
          <p:nvPr/>
        </p:nvSpPr>
        <p:spPr>
          <a:xfrm>
            <a:off x="328613" y="349250"/>
            <a:ext cx="11534775" cy="8001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1200" spc="-20" baseline="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defRPr>
            </a:lvl1pPr>
          </a:lstStyle>
          <a:p>
            <a:r>
              <a:rPr lang="en-US" altLang="zh-CN" dirty="0">
                <a:solidFill>
                  <a:schemeClr val="accent6"/>
                </a:solidFill>
              </a:rPr>
              <a:t>System Model</a:t>
            </a:r>
            <a:endParaRPr lang="zh-cn" dirty="0">
              <a:solidFill>
                <a:schemeClr val="accent6"/>
              </a:solidFill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F27F13E5-4893-68F2-FBF8-25D2CF539B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293" y="2454419"/>
            <a:ext cx="5541015" cy="2969664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DAC8232B-12F7-4AA2-FCE7-CAD679DD8667}"/>
              </a:ext>
            </a:extLst>
          </p:cNvPr>
          <p:cNvSpPr txBox="1"/>
          <p:nvPr/>
        </p:nvSpPr>
        <p:spPr>
          <a:xfrm>
            <a:off x="1657052" y="5686038"/>
            <a:ext cx="30067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NimbusRomNo9L"/>
              </a:rPr>
              <a:t>SAN-MADDPG architecture</a:t>
            </a:r>
            <a:endParaRPr lang="zh-CN" altLang="en-US" b="1" dirty="0">
              <a:latin typeface="NimbusRomNo9L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8595D7DC-5077-5864-6C71-7D8EC4570282}"/>
              </a:ext>
            </a:extLst>
          </p:cNvPr>
          <p:cNvSpPr txBox="1"/>
          <p:nvPr/>
        </p:nvSpPr>
        <p:spPr>
          <a:xfrm>
            <a:off x="6369436" y="1610351"/>
            <a:ext cx="25630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latin typeface="Calibri" panose="020F0502020204030204" pitchFamily="34" charset="0"/>
                <a:cs typeface="Calibri" panose="020F0502020204030204" pitchFamily="34" charset="0"/>
              </a:rPr>
              <a:t>Observation </a:t>
            </a:r>
            <a:endParaRPr lang="zh-CN" alt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18DDD25A-72B1-A1D8-461D-8EA1C9192B2E}"/>
              </a:ext>
            </a:extLst>
          </p:cNvPr>
          <p:cNvSpPr txBox="1"/>
          <p:nvPr/>
        </p:nvSpPr>
        <p:spPr>
          <a:xfrm>
            <a:off x="6431746" y="2614576"/>
            <a:ext cx="1219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latin typeface="Calibri" panose="020F0502020204030204" pitchFamily="34" charset="0"/>
                <a:cs typeface="Calibri" panose="020F0502020204030204" pitchFamily="34" charset="0"/>
              </a:rPr>
              <a:t>Action </a:t>
            </a:r>
            <a:endParaRPr lang="zh-CN" alt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7DA999CC-2708-7895-A0FB-3ECAC0830D54}"/>
              </a:ext>
            </a:extLst>
          </p:cNvPr>
          <p:cNvSpPr txBox="1"/>
          <p:nvPr/>
        </p:nvSpPr>
        <p:spPr>
          <a:xfrm>
            <a:off x="6431746" y="3455128"/>
            <a:ext cx="16733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latin typeface="Calibri" panose="020F0502020204030204" pitchFamily="34" charset="0"/>
                <a:cs typeface="Calibri" panose="020F0502020204030204" pitchFamily="34" charset="0"/>
              </a:rPr>
              <a:t>Reward</a:t>
            </a:r>
            <a:endParaRPr lang="zh-CN" alt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753C3AEF-EA38-49F4-49FB-32C26645555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9439" b="-11440"/>
          <a:stretch/>
        </p:blipFill>
        <p:spPr>
          <a:xfrm>
            <a:off x="6888907" y="2107362"/>
            <a:ext cx="4075426" cy="507214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64B8852F-A836-2FED-51B6-A6233F45F4B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6131" b="1230"/>
          <a:stretch/>
        </p:blipFill>
        <p:spPr>
          <a:xfrm>
            <a:off x="6928076" y="3033069"/>
            <a:ext cx="3418000" cy="422058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5E2B96D8-5543-C1B6-9283-D671A94C93A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9766" b="-8039"/>
          <a:stretch/>
        </p:blipFill>
        <p:spPr>
          <a:xfrm>
            <a:off x="6928076" y="3939250"/>
            <a:ext cx="2474432" cy="461665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54F89250-87EE-514B-C7BB-C62D48368BB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58927"/>
          <a:stretch/>
        </p:blipFill>
        <p:spPr>
          <a:xfrm>
            <a:off x="6851737" y="5129055"/>
            <a:ext cx="1855862" cy="590056"/>
          </a:xfrm>
          <a:prstGeom prst="rect">
            <a:avLst/>
          </a:prstGeom>
        </p:spPr>
      </p:pic>
      <p:sp>
        <p:nvSpPr>
          <p:cNvPr id="40" name="正方形/長方形 11">
            <a:extLst>
              <a:ext uri="{FF2B5EF4-FFF2-40B4-BE49-F238E27FC236}">
                <a16:creationId xmlns:a16="http://schemas.microsoft.com/office/drawing/2014/main" id="{E3A1E28A-B573-E2E8-4193-115A52657BDB}"/>
              </a:ext>
            </a:extLst>
          </p:cNvPr>
          <p:cNvSpPr/>
          <p:nvPr/>
        </p:nvSpPr>
        <p:spPr>
          <a:xfrm>
            <a:off x="6538018" y="4899596"/>
            <a:ext cx="2684874" cy="110742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Picture 2" descr="大阪大学 下西研究室">
            <a:extLst>
              <a:ext uri="{FF2B5EF4-FFF2-40B4-BE49-F238E27FC236}">
                <a16:creationId xmlns:a16="http://schemas.microsoft.com/office/drawing/2014/main" id="{F10600F2-ECC0-2DD6-85F8-8AAD7CF1B8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3748" y="462269"/>
            <a:ext cx="2162979" cy="53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8B1572F-AD7B-9B92-2E95-4E950CD5BDC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34183" b="33926"/>
          <a:stretch/>
        </p:blipFill>
        <p:spPr>
          <a:xfrm>
            <a:off x="6851737" y="301364"/>
            <a:ext cx="2550771" cy="81345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3752CAA-E7C5-0274-6167-05DBCFAF113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99342" y="318869"/>
            <a:ext cx="811155" cy="795946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04F94F57-5596-9699-3BE9-9B0C8E2BB2AC}"/>
              </a:ext>
            </a:extLst>
          </p:cNvPr>
          <p:cNvSpPr/>
          <p:nvPr/>
        </p:nvSpPr>
        <p:spPr>
          <a:xfrm>
            <a:off x="2192055" y="2461954"/>
            <a:ext cx="1628383" cy="2398145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highlight>
                <a:srgbClr val="0000FF"/>
              </a:highlight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7987D7DE-D57D-2DC1-4239-C3EA95A94971}"/>
              </a:ext>
            </a:extLst>
          </p:cNvPr>
          <p:cNvSpPr txBox="1"/>
          <p:nvPr/>
        </p:nvSpPr>
        <p:spPr>
          <a:xfrm>
            <a:off x="6406694" y="4379484"/>
            <a:ext cx="42048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chemeClr val="accent6"/>
                </a:solidFill>
                <a:latin typeface="-webkit-standard"/>
              </a:rPr>
              <a:t>Payoff of each SA</a:t>
            </a:r>
            <a:r>
              <a:rPr lang="zh-CN" altLang="en-US" sz="2400" b="1" dirty="0">
                <a:solidFill>
                  <a:schemeClr val="accent6"/>
                </a:solidFill>
                <a:latin typeface="-webkit-standard"/>
              </a:rPr>
              <a:t> </a:t>
            </a:r>
            <a:r>
              <a:rPr lang="en" altLang="zh-CN" sz="2400" b="1" i="0" u="none" strike="noStrike" dirty="0">
                <a:solidFill>
                  <a:schemeClr val="accent6"/>
                </a:solidFill>
                <a:effectLst/>
                <a:latin typeface="-webkit-standard"/>
              </a:rPr>
              <a:t>maximization</a:t>
            </a:r>
            <a:r>
              <a:rPr lang="zh-CN" altLang="en-US" sz="2400" b="1" dirty="0">
                <a:solidFill>
                  <a:schemeClr val="accent6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83191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AC48496-10DA-56DE-58F1-51D83732C2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スライド番号プレースホルダー 14">
            <a:extLst>
              <a:ext uri="{FF2B5EF4-FFF2-40B4-BE49-F238E27FC236}">
                <a16:creationId xmlns:a16="http://schemas.microsoft.com/office/drawing/2014/main" id="{DDA520D0-82BE-84E0-F51B-D48C45869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79521D82-3711-6B3D-1519-F0841E0B4510}"/>
              </a:ext>
            </a:extLst>
          </p:cNvPr>
          <p:cNvSpPr txBox="1"/>
          <p:nvPr/>
        </p:nvSpPr>
        <p:spPr>
          <a:xfrm>
            <a:off x="162231" y="1530839"/>
            <a:ext cx="12029769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2800" b="1" kern="0" dirty="0">
                <a:latin typeface="Calibri" panose="020F0502020204030204" pitchFamily="34" charset="0"/>
                <a:cs typeface="Calibri" panose="020F0502020204030204" pitchFamily="34" charset="0"/>
              </a:rPr>
              <a:t>Convergence of SAN-MADDPG under dynamic joining and leaving of SAs </a:t>
            </a:r>
          </a:p>
          <a:p>
            <a:pPr marL="342900" indent="-342900">
              <a:buFont typeface="Wingdings" panose="05000000000000000000" pitchFamily="2" charset="2"/>
              <a:buChar char="l"/>
            </a:pPr>
            <a:endParaRPr lang="en" altLang="zh-CN" sz="2400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l"/>
            </a:pPr>
            <a:endParaRPr lang="zh-CN" altLang="en-US" sz="2400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标题 17">
            <a:extLst>
              <a:ext uri="{FF2B5EF4-FFF2-40B4-BE49-F238E27FC236}">
                <a16:creationId xmlns:a16="http://schemas.microsoft.com/office/drawing/2014/main" id="{725D1F30-C161-79DD-8262-FED3F75BD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613" y="349250"/>
            <a:ext cx="11534775" cy="800100"/>
          </a:xfrm>
        </p:spPr>
        <p:txBody>
          <a:bodyPr rtlCol="0">
            <a:normAutofit/>
          </a:bodyPr>
          <a:lstStyle/>
          <a:p>
            <a:r>
              <a:rPr lang="en-US" altLang="zh-CN" dirty="0">
                <a:solidFill>
                  <a:schemeClr val="accent6"/>
                </a:solidFill>
              </a:rPr>
              <a:t>Result</a:t>
            </a:r>
            <a:endParaRPr lang="zh-cn" dirty="0">
              <a:solidFill>
                <a:schemeClr val="accent6"/>
              </a:solidFill>
            </a:endParaRPr>
          </a:p>
        </p:txBody>
      </p:sp>
      <p:pic>
        <p:nvPicPr>
          <p:cNvPr id="2" name="Picture 2" descr="大阪大学 下西研究室">
            <a:extLst>
              <a:ext uri="{FF2B5EF4-FFF2-40B4-BE49-F238E27FC236}">
                <a16:creationId xmlns:a16="http://schemas.microsoft.com/office/drawing/2014/main" id="{7DD48656-C9D3-60E0-8DAF-EA2A7B6F34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3748" y="462269"/>
            <a:ext cx="2162979" cy="53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A0E1EA7-7488-F11B-FBEE-E129D070B0B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4183" b="33926"/>
          <a:stretch/>
        </p:blipFill>
        <p:spPr>
          <a:xfrm>
            <a:off x="6851737" y="301364"/>
            <a:ext cx="2550771" cy="81345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7101906-611D-0F1A-A5B1-07BD081DD8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9342" y="318869"/>
            <a:ext cx="811155" cy="79594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09C18068-9D0D-706E-0D9A-D4D68C0AF1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680" y="2133071"/>
            <a:ext cx="3363575" cy="284927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6A5473F-C1EE-0262-4B1F-48AFCDE63F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7122" y="2212056"/>
            <a:ext cx="3473883" cy="284927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BC1C526-53BC-E8B1-2D49-7FBED0CC6F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46480" y="2188958"/>
            <a:ext cx="3473883" cy="2875839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0772E4A4-964F-CE27-1540-00CE9F706C1D}"/>
              </a:ext>
            </a:extLst>
          </p:cNvPr>
          <p:cNvSpPr txBox="1"/>
          <p:nvPr/>
        </p:nvSpPr>
        <p:spPr>
          <a:xfrm>
            <a:off x="1189234" y="5045617"/>
            <a:ext cx="22834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1800" b="1" dirty="0">
                <a:effectLst/>
                <a:latin typeface="NimbusRomNo9L"/>
              </a:rPr>
              <a:t>Number of active SAs</a:t>
            </a:r>
            <a:endParaRPr lang="en" altLang="zh-CN" b="1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ABCCF1C8-51E8-0D66-A4BF-54CD43CE9D9B}"/>
              </a:ext>
            </a:extLst>
          </p:cNvPr>
          <p:cNvSpPr txBox="1"/>
          <p:nvPr/>
        </p:nvSpPr>
        <p:spPr>
          <a:xfrm>
            <a:off x="9140575" y="5061334"/>
            <a:ext cx="18621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1800" b="1" dirty="0">
                <a:effectLst/>
                <a:latin typeface="NimbusRomNo9L"/>
              </a:rPr>
              <a:t>Unit prices of SAs </a:t>
            </a:r>
            <a:endParaRPr lang="en" altLang="zh-CN" b="1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1F3AF924-EBAD-B762-517C-FD05D21AF5B0}"/>
              </a:ext>
            </a:extLst>
          </p:cNvPr>
          <p:cNvSpPr txBox="1"/>
          <p:nvPr/>
        </p:nvSpPr>
        <p:spPr>
          <a:xfrm>
            <a:off x="5066625" y="5092156"/>
            <a:ext cx="21395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1800" b="1" dirty="0">
                <a:effectLst/>
                <a:latin typeface="NimbusRomNo9L"/>
              </a:rPr>
              <a:t>BS gross/net payoff</a:t>
            </a:r>
            <a:endParaRPr lang="en" altLang="zh-CN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2D5728DD-D6EC-799D-8E8D-7BB6663254A6}"/>
              </a:ext>
            </a:extLst>
          </p:cNvPr>
          <p:cNvSpPr txBox="1"/>
          <p:nvPr/>
        </p:nvSpPr>
        <p:spPr>
          <a:xfrm>
            <a:off x="8417583" y="5467399"/>
            <a:ext cx="330817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altLang="zh-CN" sz="2400" b="1" dirty="0">
                <a:solidFill>
                  <a:schemeClr val="accent6"/>
                </a:solidFill>
                <a:latin typeface="-webkit-standard"/>
              </a:rPr>
              <a:t>Dynamic joining and </a:t>
            </a:r>
          </a:p>
          <a:p>
            <a:pPr algn="ctr"/>
            <a:r>
              <a:rPr lang="en" altLang="zh-CN" sz="2400" b="1" dirty="0">
                <a:solidFill>
                  <a:schemeClr val="accent6"/>
                </a:solidFill>
                <a:latin typeface="-webkit-standard"/>
              </a:rPr>
              <a:t>Leaving</a:t>
            </a:r>
            <a:r>
              <a:rPr lang="zh-CN" altLang="en-US" sz="2400" b="1" dirty="0">
                <a:solidFill>
                  <a:schemeClr val="accent6"/>
                </a:solidFill>
                <a:latin typeface="-webkit-standard"/>
              </a:rPr>
              <a:t> </a:t>
            </a:r>
            <a:r>
              <a:rPr lang="en-US" altLang="zh-CN" sz="2400" b="1" dirty="0">
                <a:solidFill>
                  <a:schemeClr val="accent6"/>
                </a:solidFill>
                <a:latin typeface="-webkit-standard"/>
              </a:rPr>
              <a:t>of</a:t>
            </a:r>
            <a:r>
              <a:rPr lang="zh-CN" altLang="en-US" sz="2400" b="1" dirty="0">
                <a:solidFill>
                  <a:schemeClr val="accent6"/>
                </a:solidFill>
                <a:latin typeface="-webkit-standard"/>
              </a:rPr>
              <a:t> </a:t>
            </a:r>
            <a:r>
              <a:rPr lang="en-US" altLang="zh-CN" sz="2400" b="1" dirty="0">
                <a:solidFill>
                  <a:schemeClr val="accent6"/>
                </a:solidFill>
                <a:latin typeface="-webkit-standard"/>
              </a:rPr>
              <a:t>SAs</a:t>
            </a:r>
            <a:endParaRPr lang="zh-CN" altLang="en-US" sz="2400" b="1" dirty="0">
              <a:solidFill>
                <a:schemeClr val="accent6"/>
              </a:solidFill>
              <a:latin typeface="-webkit-standard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9A861738-4828-1A03-AC68-F59B27B30B77}"/>
              </a:ext>
            </a:extLst>
          </p:cNvPr>
          <p:cNvSpPr txBox="1"/>
          <p:nvPr/>
        </p:nvSpPr>
        <p:spPr>
          <a:xfrm>
            <a:off x="2153467" y="5453661"/>
            <a:ext cx="41684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altLang="zh-CN" sz="2400" b="1" dirty="0">
                <a:solidFill>
                  <a:schemeClr val="accent6"/>
                </a:solidFill>
                <a:latin typeface="-webkit-standard"/>
              </a:rPr>
              <a:t>Price of each SA is proportional to its contribution</a:t>
            </a:r>
            <a:endParaRPr lang="zh-CN" altLang="en-US" sz="2400" b="1" dirty="0">
              <a:solidFill>
                <a:schemeClr val="accent6"/>
              </a:solidFill>
              <a:latin typeface="-webkit-standard"/>
            </a:endParaRPr>
          </a:p>
        </p:txBody>
      </p:sp>
    </p:spTree>
    <p:extLst>
      <p:ext uri="{BB962C8B-B14F-4D97-AF65-F5344CB8AC3E}">
        <p14:creationId xmlns:p14="http://schemas.microsoft.com/office/powerpoint/2010/main" val="2089477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4C07516-3724-FA1F-2F25-22C4E9562A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スライド番号プレースホルダー 14">
            <a:extLst>
              <a:ext uri="{FF2B5EF4-FFF2-40B4-BE49-F238E27FC236}">
                <a16:creationId xmlns:a16="http://schemas.microsoft.com/office/drawing/2014/main" id="{1458B10B-47C1-F965-7C81-C68D2962C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CCA3D286-7FF9-C25A-D430-C4E96F384B94}"/>
              </a:ext>
            </a:extLst>
          </p:cNvPr>
          <p:cNvSpPr txBox="1"/>
          <p:nvPr/>
        </p:nvSpPr>
        <p:spPr>
          <a:xfrm>
            <a:off x="244293" y="1653570"/>
            <a:ext cx="12029769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2800" b="1" kern="0" dirty="0">
                <a:latin typeface="Calibri" panose="020F0502020204030204" pitchFamily="34" charset="0"/>
                <a:cs typeface="Calibri" panose="020F0502020204030204" pitchFamily="34" charset="0"/>
              </a:rPr>
              <a:t>BS payoff comparison of SA</a:t>
            </a:r>
            <a:r>
              <a:rPr lang="en-US" altLang="zh-CN" sz="2800" b="1" kern="0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" altLang="zh-CN" sz="2800" b="1" kern="0" dirty="0">
                <a:latin typeface="Calibri" panose="020F0502020204030204" pitchFamily="34" charset="0"/>
                <a:cs typeface="Calibri" panose="020F0502020204030204" pitchFamily="34" charset="0"/>
              </a:rPr>
              <a:t>-MADDPG and other methods in three scenarios </a:t>
            </a:r>
          </a:p>
          <a:p>
            <a:pPr marL="342900" indent="-342900">
              <a:buFont typeface="Wingdings" panose="05000000000000000000" pitchFamily="2" charset="2"/>
              <a:buChar char="l"/>
            </a:pPr>
            <a:endParaRPr lang="en" altLang="zh-CN" sz="2800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l"/>
            </a:pPr>
            <a:endParaRPr lang="en" altLang="zh-CN" sz="2400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l"/>
            </a:pPr>
            <a:endParaRPr lang="zh-CN" altLang="en-US" sz="2400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标题 17">
            <a:extLst>
              <a:ext uri="{FF2B5EF4-FFF2-40B4-BE49-F238E27FC236}">
                <a16:creationId xmlns:a16="http://schemas.microsoft.com/office/drawing/2014/main" id="{8983EEF1-7CF8-4FEF-948C-9B7BC5B6D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613" y="349250"/>
            <a:ext cx="11534775" cy="800100"/>
          </a:xfrm>
        </p:spPr>
        <p:txBody>
          <a:bodyPr rtlCol="0">
            <a:normAutofit/>
          </a:bodyPr>
          <a:lstStyle/>
          <a:p>
            <a:r>
              <a:rPr lang="en-US" altLang="zh-CN" dirty="0">
                <a:solidFill>
                  <a:schemeClr val="accent6"/>
                </a:solidFill>
              </a:rPr>
              <a:t>Result</a:t>
            </a:r>
            <a:endParaRPr lang="zh-cn" dirty="0">
              <a:solidFill>
                <a:schemeClr val="accent6"/>
              </a:solidFill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06B7C83-2A35-CAD1-19CD-6BBC00C52FC4}"/>
              </a:ext>
            </a:extLst>
          </p:cNvPr>
          <p:cNvSpPr txBox="1"/>
          <p:nvPr/>
        </p:nvSpPr>
        <p:spPr>
          <a:xfrm>
            <a:off x="678264" y="5212844"/>
            <a:ext cx="954091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1800" b="1" dirty="0">
                <a:effectLst/>
                <a:latin typeface="NimbusRomNo9L"/>
              </a:rPr>
              <a:t>FIOP (Full-Information Optimal Pricing): </a:t>
            </a:r>
            <a:r>
              <a:rPr lang="en" altLang="zh-CN" sz="1800" dirty="0">
                <a:effectLst/>
                <a:latin typeface="NimbusRomNo9L"/>
              </a:rPr>
              <a:t>Assuming that the BS and SAs know global parameters</a:t>
            </a:r>
            <a:r>
              <a:rPr lang="en-US" altLang="zh-CN" dirty="0">
                <a:latin typeface="NimbusRomNo9L"/>
              </a:rPr>
              <a:t>.</a:t>
            </a:r>
          </a:p>
          <a:p>
            <a:r>
              <a:rPr lang="en" altLang="zh-CN" sz="1800" b="1" dirty="0">
                <a:effectLst/>
                <a:latin typeface="NimbusRomNo9L"/>
              </a:rPr>
              <a:t>SAN-MADDPG: </a:t>
            </a:r>
            <a:r>
              <a:rPr lang="en" altLang="zh-CN" sz="1800" dirty="0">
                <a:effectLst/>
                <a:latin typeface="NimbusRomNo9L"/>
              </a:rPr>
              <a:t>each S</a:t>
            </a:r>
            <a:r>
              <a:rPr lang="en-US" altLang="zh-CN" sz="1800" dirty="0">
                <a:effectLst/>
                <a:latin typeface="NimbusRomNo9L"/>
              </a:rPr>
              <a:t>A</a:t>
            </a:r>
            <a:r>
              <a:rPr lang="en" altLang="zh-CN" sz="1800" dirty="0">
                <a:effectLst/>
                <a:latin typeface="NimbusRomNo9L"/>
              </a:rPr>
              <a:t> here maintains its own (non-shared) actor and updates it via CTDE. </a:t>
            </a:r>
            <a:endParaRPr lang="en-US" altLang="zh-CN" dirty="0">
              <a:latin typeface="NimbusRomNo9L"/>
            </a:endParaRPr>
          </a:p>
          <a:p>
            <a:r>
              <a:rPr lang="en" altLang="zh-CN" sz="1800" b="1" dirty="0">
                <a:effectLst/>
                <a:latin typeface="NimbusRomNo9L"/>
              </a:rPr>
              <a:t>CMP (Consensus-Mean Pricing): </a:t>
            </a:r>
            <a:r>
              <a:rPr lang="en" altLang="zh-CN" sz="1800" dirty="0">
                <a:effectLst/>
                <a:latin typeface="NimbusRomNo9L"/>
              </a:rPr>
              <a:t>Each SA sets its price close to the average price across all SAs.</a:t>
            </a:r>
            <a:br>
              <a:rPr lang="en" altLang="zh-CN" sz="1800" dirty="0">
                <a:effectLst/>
                <a:latin typeface="NimbusRomNo9L"/>
              </a:rPr>
            </a:br>
            <a:endParaRPr lang="en" altLang="zh-CN" dirty="0"/>
          </a:p>
          <a:p>
            <a:br>
              <a:rPr lang="en" altLang="zh-CN" sz="1800" dirty="0">
                <a:effectLst/>
                <a:latin typeface="NimbusRomNo9L"/>
              </a:rPr>
            </a:br>
            <a:endParaRPr lang="en" altLang="zh-CN" dirty="0"/>
          </a:p>
          <a:p>
            <a:r>
              <a:rPr lang="en" altLang="zh-CN" sz="1800" dirty="0">
                <a:effectLst/>
                <a:latin typeface="NimbusRomNo9L"/>
              </a:rPr>
              <a:t> </a:t>
            </a:r>
            <a:endParaRPr lang="en" altLang="zh-CN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D82E4D85-4D44-B129-2CEA-AFE25FDF32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515" y="2281523"/>
            <a:ext cx="11138644" cy="2873812"/>
          </a:xfrm>
          <a:prstGeom prst="rect">
            <a:avLst/>
          </a:prstGeom>
        </p:spPr>
      </p:pic>
      <p:pic>
        <p:nvPicPr>
          <p:cNvPr id="2" name="Picture 2" descr="大阪大学 下西研究室">
            <a:extLst>
              <a:ext uri="{FF2B5EF4-FFF2-40B4-BE49-F238E27FC236}">
                <a16:creationId xmlns:a16="http://schemas.microsoft.com/office/drawing/2014/main" id="{59CD9F5A-07CF-80E6-F612-5EF9AEE958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3748" y="462269"/>
            <a:ext cx="2162979" cy="53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8204830-8733-2D9E-0D1C-1B6B997EF6A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4183" b="33926"/>
          <a:stretch/>
        </p:blipFill>
        <p:spPr>
          <a:xfrm>
            <a:off x="6851737" y="301364"/>
            <a:ext cx="2550771" cy="81345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8890F05-9DDE-C555-24E6-AE5B1270CC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99342" y="318869"/>
            <a:ext cx="811155" cy="795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829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大阪大学 下西研究室">
            <a:extLst>
              <a:ext uri="{FF2B5EF4-FFF2-40B4-BE49-F238E27FC236}">
                <a16:creationId xmlns:a16="http://schemas.microsoft.com/office/drawing/2014/main" id="{48973AD9-B3BF-527A-2639-CF718AF9A6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3748" y="462269"/>
            <a:ext cx="2162979" cy="53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94007F9-6A81-7130-28C4-2B50EDA1A60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4183" b="33926"/>
          <a:stretch/>
        </p:blipFill>
        <p:spPr>
          <a:xfrm>
            <a:off x="6851737" y="301364"/>
            <a:ext cx="2550771" cy="81345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1397BBA9-F5A5-4548-671D-63BBF2933B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9342" y="318869"/>
            <a:ext cx="811155" cy="795946"/>
          </a:xfrm>
          <a:prstGeom prst="rect">
            <a:avLst/>
          </a:prstGeom>
        </p:spPr>
      </p:pic>
      <p:sp>
        <p:nvSpPr>
          <p:cNvPr id="7" name="スライド番号プレースホルダー 14">
            <a:extLst>
              <a:ext uri="{FF2B5EF4-FFF2-40B4-BE49-F238E27FC236}">
                <a16:creationId xmlns:a16="http://schemas.microsoft.com/office/drawing/2014/main" id="{A16ACEDE-E400-C0AF-0A39-64C5AA60453A}"/>
              </a:ext>
            </a:extLst>
          </p:cNvPr>
          <p:cNvSpPr txBox="1">
            <a:spLocks/>
          </p:cNvSpPr>
          <p:nvPr/>
        </p:nvSpPr>
        <p:spPr>
          <a:xfrm>
            <a:off x="11365992" y="6356350"/>
            <a:ext cx="630936" cy="365125"/>
          </a:xfrm>
          <a:prstGeom prst="rect">
            <a:avLst/>
          </a:prstGeom>
        </p:spPr>
        <p:txBody>
          <a:bodyPr/>
          <a:lstStyle>
            <a:defPPr rtl="0"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06B786C7-B8F9-4072-AAAA-17258464D730}" type="slidenum">
              <a:rPr lang="en-US" sz="1050" smtClean="0">
                <a:solidFill>
                  <a:prstClr val="black"/>
                </a:solidFill>
                <a:latin typeface="Avenir Next LT Pro"/>
              </a:rPr>
              <a:pPr algn="r">
                <a:defRPr/>
              </a:pPr>
              <a:t>9</a:t>
            </a:fld>
            <a:endParaRPr lang="en-US" sz="1050" dirty="0">
              <a:solidFill>
                <a:prstClr val="black"/>
              </a:solidFill>
              <a:latin typeface="Avenir Next LT Pro"/>
            </a:endParaRPr>
          </a:p>
        </p:txBody>
      </p:sp>
      <p:sp>
        <p:nvSpPr>
          <p:cNvPr id="8" name="标题 2">
            <a:extLst>
              <a:ext uri="{FF2B5EF4-FFF2-40B4-BE49-F238E27FC236}">
                <a16:creationId xmlns:a16="http://schemas.microsoft.com/office/drawing/2014/main" id="{278BC2AE-1DAA-78DE-F693-FB283270DC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36848" y="3011201"/>
            <a:ext cx="3103820" cy="835597"/>
          </a:xfrm>
          <a:noFill/>
        </p:spPr>
        <p:txBody>
          <a:bodyPr rtlCol="0" anchor="t">
            <a:normAutofit fontScale="90000"/>
          </a:bodyPr>
          <a:lstStyle/>
          <a:p>
            <a:r>
              <a:rPr lang="en-US" altLang="zh-CN" sz="4800" dirty="0">
                <a:solidFill>
                  <a:schemeClr val="accent6"/>
                </a:solidFill>
              </a:rPr>
              <a:t>Q &amp; A</a:t>
            </a:r>
            <a:br>
              <a:rPr lang="en-US" altLang="zh-CN" sz="4800" dirty="0">
                <a:solidFill>
                  <a:schemeClr val="accent6"/>
                </a:solidFill>
              </a:rPr>
            </a:br>
            <a:br>
              <a:rPr lang="en-US" altLang="zh-CN" sz="4800" dirty="0"/>
            </a:br>
            <a:br>
              <a:rPr lang="en-US" altLang="zh-CN" sz="4800" dirty="0"/>
            </a:br>
            <a:endParaRPr lang="zh-cn" sz="3200" dirty="0"/>
          </a:p>
        </p:txBody>
      </p:sp>
    </p:spTree>
    <p:extLst>
      <p:ext uri="{BB962C8B-B14F-4D97-AF65-F5344CB8AC3E}">
        <p14:creationId xmlns:p14="http://schemas.microsoft.com/office/powerpoint/2010/main" val="282688312"/>
      </p:ext>
    </p:extLst>
  </p:cSld>
  <p:clrMapOvr>
    <a:masterClrMapping/>
  </p:clrMapOvr>
</p:sld>
</file>

<file path=ppt/theme/theme1.xml><?xml version="1.0" encoding="utf-8"?>
<a:theme xmlns:a="http://schemas.openxmlformats.org/drawingml/2006/main" name="ColorBlockVTI">
  <a:themeElements>
    <a:clrScheme name="ColorBlock Color Scheme">
      <a:dk1>
        <a:sysClr val="windowText" lastClr="000000"/>
      </a:dk1>
      <a:lt1>
        <a:sysClr val="window" lastClr="FFFFFF"/>
      </a:lt1>
      <a:dk2>
        <a:srgbClr val="002044"/>
      </a:dk2>
      <a:lt2>
        <a:srgbClr val="F5F0F3"/>
      </a:lt2>
      <a:accent1>
        <a:srgbClr val="4A41C5"/>
      </a:accent1>
      <a:accent2>
        <a:srgbClr val="37997B"/>
      </a:accent2>
      <a:accent3>
        <a:srgbClr val="17B4DF"/>
      </a:accent3>
      <a:accent4>
        <a:srgbClr val="E69500"/>
      </a:accent4>
      <a:accent5>
        <a:srgbClr val="276D77"/>
      </a:accent5>
      <a:accent6>
        <a:srgbClr val="386ECE"/>
      </a:accent6>
      <a:hlink>
        <a:srgbClr val="AF1DAF"/>
      </a:hlink>
      <a:folHlink>
        <a:srgbClr val="FE5C68"/>
      </a:folHlink>
    </a:clrScheme>
    <a:fontScheme name="Custom 12">
      <a:majorFont>
        <a:latin typeface="Avenir Next LT Pro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89117832_Win32" id="{AD32034E-E32A-4D3F-A669-AC10993E9FEA}" vid="{6BFF262C-EA4F-47C3-961F-BB9A485B306B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  <Background xmlns="71af3243-3dd4-4a8d-8c0d-dd76da1f02a5">false</Background>
    <Status xmlns="71af3243-3dd4-4a8d-8c0d-dd76da1f02a5">Not started</Status>
    <TaxCatchAll xmlns="230e9df3-be65-4c73-a93b-d1236ebd677e" xsi:nil="true"/>
    <ImageTagsTaxHTField xmlns="71af3243-3dd4-4a8d-8c0d-dd76da1f02a5">
      <Terms xmlns="http://schemas.microsoft.com/office/infopath/2007/PartnerControls"/>
    </ImageTagsTaxHTField>
    <Image xmlns="71af3243-3dd4-4a8d-8c0d-dd76da1f02a5">
      <Url xsi:nil="true"/>
      <Description xsi:nil="true"/>
    </Image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E526E5B-BE06-44ED-944C-46B3BE1A406A}">
  <ds:schemaRefs>
    <ds:schemaRef ds:uri="230e9df3-be65-4c73-a93b-d1236ebd677e"/>
    <ds:schemaRef ds:uri="http://schemas.openxmlformats.org/package/2006/metadata/core-properties"/>
    <ds:schemaRef ds:uri="http://purl.org/dc/dcmitype/"/>
    <ds:schemaRef ds:uri="http://schemas.microsoft.com/sharepoint/v3"/>
    <ds:schemaRef ds:uri="http://schemas.microsoft.com/office/infopath/2007/PartnerControls"/>
    <ds:schemaRef ds:uri="http://schemas.microsoft.com/office/2006/documentManagement/types"/>
    <ds:schemaRef ds:uri="http://purl.org/dc/terms/"/>
    <ds:schemaRef ds:uri="71af3243-3dd4-4a8d-8c0d-dd76da1f02a5"/>
    <ds:schemaRef ds:uri="16c05727-aa75-4e4a-9b5f-8a80a1165891"/>
    <ds:schemaRef ds:uri="http://schemas.microsoft.com/office/2006/metadata/properti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2DD5551C-388C-42EB-B1BB-B0BF4434BA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E4B3662-E706-427A-8C63-55F1C5B1CAE0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色块设计</Template>
  <TotalTime>12147</TotalTime>
  <Words>811</Words>
  <Application>Microsoft Macintosh PowerPoint</Application>
  <PresentationFormat>宽屏</PresentationFormat>
  <Paragraphs>98</Paragraphs>
  <Slides>10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2" baseType="lpstr">
      <vt:lpstr>-webkit-standard</vt:lpstr>
      <vt:lpstr>Microsoft YaHei UI</vt:lpstr>
      <vt:lpstr>NimbusRomNo9L</vt:lpstr>
      <vt:lpstr>Aptos</vt:lpstr>
      <vt:lpstr>Arial</vt:lpstr>
      <vt:lpstr>Avenir Next LT Pro</vt:lpstr>
      <vt:lpstr>Avenir Next LT Pro Light</vt:lpstr>
      <vt:lpstr>Calibri</vt:lpstr>
      <vt:lpstr>Cambria Math</vt:lpstr>
      <vt:lpstr>Roboto</vt:lpstr>
      <vt:lpstr>Wingdings</vt:lpstr>
      <vt:lpstr>ColorBlockVTI</vt:lpstr>
      <vt:lpstr>Digital Twin-Enabled Incentive Learning for Dynamic Sensing Agents in Smart Transportation Cyber-Physical Systems</vt:lpstr>
      <vt:lpstr>Background</vt:lpstr>
      <vt:lpstr>System Overview</vt:lpstr>
      <vt:lpstr>Related Work</vt:lpstr>
      <vt:lpstr>PowerPoint 演示文稿</vt:lpstr>
      <vt:lpstr>PowerPoint 演示文稿</vt:lpstr>
      <vt:lpstr>Result</vt:lpstr>
      <vt:lpstr>Result</vt:lpstr>
      <vt:lpstr>Q &amp; A   </vt:lpstr>
      <vt:lpstr>THANK YOU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HU WEIWEI</dc:creator>
  <cp:lastModifiedBy>HU WEIWEI</cp:lastModifiedBy>
  <cp:revision>100</cp:revision>
  <cp:lastPrinted>2025-07-24T15:44:18Z</cp:lastPrinted>
  <dcterms:created xsi:type="dcterms:W3CDTF">2025-02-25T14:31:45Z</dcterms:created>
  <dcterms:modified xsi:type="dcterms:W3CDTF">2026-05-13T08:23:26Z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0x01010079F111ED35F8CC479449609E8A0923A6</vt:lpwstr>
  </property>
</Properties>
</file>