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258" r:id="rId6"/>
    <p:sldId id="264" r:id="rId7"/>
    <p:sldId id="265" r:id="rId8"/>
    <p:sldId id="266" r:id="rId9"/>
    <p:sldId id="278" r:id="rId10"/>
    <p:sldId id="267" r:id="rId11"/>
    <p:sldId id="277" r:id="rId12"/>
    <p:sldId id="279" r:id="rId13"/>
    <p:sldId id="268" r:id="rId14"/>
    <p:sldId id="269" r:id="rId15"/>
    <p:sldId id="280" r:id="rId16"/>
    <p:sldId id="284" r:id="rId17"/>
    <p:sldId id="281" r:id="rId18"/>
    <p:sldId id="282" r:id="rId19"/>
    <p:sldId id="270" r:id="rId20"/>
    <p:sldId id="271" r:id="rId21"/>
    <p:sldId id="276" r:id="rId22"/>
    <p:sldId id="272" r:id="rId23"/>
    <p:sldId id="273" r:id="rId24"/>
    <p:sldId id="274"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脇 光一" initials="大脇" lastIdx="1" clrIdx="0">
    <p:extLst>
      <p:ext uri="{19B8F6BF-5375-455C-9EA6-DF929625EA0E}">
        <p15:presenceInfo xmlns:p15="http://schemas.microsoft.com/office/powerpoint/2012/main" userId="aca42c87f41410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3992"/>
    <a:srgbClr val="FA98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1744" autoAdjust="0"/>
  </p:normalViewPr>
  <p:slideViewPr>
    <p:cSldViewPr snapToGrid="0">
      <p:cViewPr varScale="1">
        <p:scale>
          <a:sx n="66" d="100"/>
          <a:sy n="66" d="100"/>
        </p:scale>
        <p:origin x="789"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脇 光一" userId="aca42c87f4141005" providerId="LiveId" clId="{F86E4A88-BC02-4ACD-A30F-991E69B8B7C6}"/>
    <pc:docChg chg="undo redo custSel addSld delSld modSld sldOrd">
      <pc:chgData name="大脇 光一" userId="aca42c87f4141005" providerId="LiveId" clId="{F86E4A88-BC02-4ACD-A30F-991E69B8B7C6}" dt="2023-03-16T00:27:09.742" v="7133" actId="20577"/>
      <pc:docMkLst>
        <pc:docMk/>
      </pc:docMkLst>
      <pc:sldChg chg="addSp delSp modSp mod modNotesTx">
        <pc:chgData name="大脇 光一" userId="aca42c87f4141005" providerId="LiveId" clId="{F86E4A88-BC02-4ACD-A30F-991E69B8B7C6}" dt="2023-03-15T11:37:07.870" v="7015" actId="27636"/>
        <pc:sldMkLst>
          <pc:docMk/>
          <pc:sldMk cId="996696074" sldId="256"/>
        </pc:sldMkLst>
        <pc:spChg chg="mod">
          <ac:chgData name="大脇 光一" userId="aca42c87f4141005" providerId="LiveId" clId="{F86E4A88-BC02-4ACD-A30F-991E69B8B7C6}" dt="2023-03-09T10:38:18.704" v="251" actId="1076"/>
          <ac:spMkLst>
            <pc:docMk/>
            <pc:sldMk cId="996696074" sldId="256"/>
            <ac:spMk id="2" creationId="{4533474D-FDA4-4A36-B448-35A99069E170}"/>
          </ac:spMkLst>
        </pc:spChg>
        <pc:spChg chg="mod">
          <ac:chgData name="大脇 光一" userId="aca42c87f4141005" providerId="LiveId" clId="{F86E4A88-BC02-4ACD-A30F-991E69B8B7C6}" dt="2023-03-15T11:37:07.870" v="7015" actId="27636"/>
          <ac:spMkLst>
            <pc:docMk/>
            <pc:sldMk cId="996696074" sldId="256"/>
            <ac:spMk id="3" creationId="{B3ED01E0-830E-467D-BB3B-00498F4ABE89}"/>
          </ac:spMkLst>
        </pc:spChg>
        <pc:spChg chg="mod">
          <ac:chgData name="大脇 光一" userId="aca42c87f4141005" providerId="LiveId" clId="{F86E4A88-BC02-4ACD-A30F-991E69B8B7C6}" dt="2023-03-09T10:25:14.534" v="24" actId="20577"/>
          <ac:spMkLst>
            <pc:docMk/>
            <pc:sldMk cId="996696074" sldId="256"/>
            <ac:spMk id="6" creationId="{87FAF255-3334-460B-B5CF-C10AA2022340}"/>
          </ac:spMkLst>
        </pc:spChg>
        <pc:spChg chg="add mod ord">
          <ac:chgData name="大脇 光一" userId="aca42c87f4141005" providerId="LiveId" clId="{F86E4A88-BC02-4ACD-A30F-991E69B8B7C6}" dt="2023-03-09T10:38:06.448" v="249" actId="167"/>
          <ac:spMkLst>
            <pc:docMk/>
            <pc:sldMk cId="996696074" sldId="256"/>
            <ac:spMk id="7" creationId="{385E6425-96C2-3833-B8AE-C2F1ADF4D4D3}"/>
          </ac:spMkLst>
        </pc:spChg>
        <pc:spChg chg="add del mod">
          <ac:chgData name="大脇 光一" userId="aca42c87f4141005" providerId="LiveId" clId="{F86E4A88-BC02-4ACD-A30F-991E69B8B7C6}" dt="2023-03-09T10:37:00.755" v="243" actId="478"/>
          <ac:spMkLst>
            <pc:docMk/>
            <pc:sldMk cId="996696074" sldId="256"/>
            <ac:spMk id="8" creationId="{38AFFE16-2E81-8D5D-28A0-191B2748018A}"/>
          </ac:spMkLst>
        </pc:spChg>
      </pc:sldChg>
      <pc:sldChg chg="addSp modSp mod addCm delCm modNotesTx">
        <pc:chgData name="大脇 光一" userId="aca42c87f4141005" providerId="LiveId" clId="{F86E4A88-BC02-4ACD-A30F-991E69B8B7C6}" dt="2023-03-15T06:48:44.958" v="2883" actId="20577"/>
        <pc:sldMkLst>
          <pc:docMk/>
          <pc:sldMk cId="2424582523" sldId="258"/>
        </pc:sldMkLst>
        <pc:spChg chg="mod">
          <ac:chgData name="大脇 光一" userId="aca42c87f4141005" providerId="LiveId" clId="{F86E4A88-BC02-4ACD-A30F-991E69B8B7C6}" dt="2023-03-15T05:05:07.518" v="2589" actId="1076"/>
          <ac:spMkLst>
            <pc:docMk/>
            <pc:sldMk cId="2424582523" sldId="258"/>
            <ac:spMk id="2" creationId="{4B3F9ED1-41BE-4315-9DED-20AA4A10A590}"/>
          </ac:spMkLst>
        </pc:spChg>
        <pc:spChg chg="mod">
          <ac:chgData name="大脇 光一" userId="aca42c87f4141005" providerId="LiveId" clId="{F86E4A88-BC02-4ACD-A30F-991E69B8B7C6}" dt="2023-03-09T10:29:37.444" v="230" actId="255"/>
          <ac:spMkLst>
            <pc:docMk/>
            <pc:sldMk cId="2424582523" sldId="258"/>
            <ac:spMk id="3" creationId="{81AB2ADE-5F1C-4F27-A97A-D752E10C2FF6}"/>
          </ac:spMkLst>
        </pc:spChg>
        <pc:spChg chg="add mod">
          <ac:chgData name="大脇 光一" userId="aca42c87f4141005" providerId="LiveId" clId="{F86E4A88-BC02-4ACD-A30F-991E69B8B7C6}" dt="2023-03-11T02:05:36.172" v="671" actId="1076"/>
          <ac:spMkLst>
            <pc:docMk/>
            <pc:sldMk cId="2424582523" sldId="258"/>
            <ac:spMk id="6" creationId="{E80A7162-4114-8421-81F3-976DF56BF406}"/>
          </ac:spMkLst>
        </pc:spChg>
        <pc:spChg chg="add mod">
          <ac:chgData name="大脇 光一" userId="aca42c87f4141005" providerId="LiveId" clId="{F86E4A88-BC02-4ACD-A30F-991E69B8B7C6}" dt="2023-03-11T02:07:41.467" v="711" actId="20577"/>
          <ac:spMkLst>
            <pc:docMk/>
            <pc:sldMk cId="2424582523" sldId="258"/>
            <ac:spMk id="7" creationId="{78908AFE-4868-FD85-9B71-BB0E7A0E66D6}"/>
          </ac:spMkLst>
        </pc:spChg>
        <pc:spChg chg="add mod">
          <ac:chgData name="大脇 光一" userId="aca42c87f4141005" providerId="LiveId" clId="{F86E4A88-BC02-4ACD-A30F-991E69B8B7C6}" dt="2023-03-09T10:28:29.013" v="225" actId="1076"/>
          <ac:spMkLst>
            <pc:docMk/>
            <pc:sldMk cId="2424582523" sldId="258"/>
            <ac:spMk id="9" creationId="{65055E30-101E-67EC-AD2A-F58BD63DA2CA}"/>
          </ac:spMkLst>
        </pc:spChg>
        <pc:picChg chg="add mod">
          <ac:chgData name="大脇 光一" userId="aca42c87f4141005" providerId="LiveId" clId="{F86E4A88-BC02-4ACD-A30F-991E69B8B7C6}" dt="2023-03-09T10:28:21.119" v="224" actId="1076"/>
          <ac:picMkLst>
            <pc:docMk/>
            <pc:sldMk cId="2424582523" sldId="258"/>
            <ac:picMk id="8" creationId="{607E1C05-6C66-80DB-0F02-8515FEFA6589}"/>
          </ac:picMkLst>
        </pc:picChg>
      </pc:sldChg>
      <pc:sldChg chg="del">
        <pc:chgData name="大脇 光一" userId="aca42c87f4141005" providerId="LiveId" clId="{F86E4A88-BC02-4ACD-A30F-991E69B8B7C6}" dt="2023-03-09T13:12:44.285" v="595" actId="47"/>
        <pc:sldMkLst>
          <pc:docMk/>
          <pc:sldMk cId="2812708633" sldId="259"/>
        </pc:sldMkLst>
      </pc:sldChg>
      <pc:sldChg chg="del">
        <pc:chgData name="大脇 光一" userId="aca42c87f4141005" providerId="LiveId" clId="{F86E4A88-BC02-4ACD-A30F-991E69B8B7C6}" dt="2023-03-09T13:12:38.725" v="592" actId="47"/>
        <pc:sldMkLst>
          <pc:docMk/>
          <pc:sldMk cId="633248201" sldId="261"/>
        </pc:sldMkLst>
      </pc:sldChg>
      <pc:sldChg chg="del">
        <pc:chgData name="大脇 光一" userId="aca42c87f4141005" providerId="LiveId" clId="{F86E4A88-BC02-4ACD-A30F-991E69B8B7C6}" dt="2023-03-09T13:12:40.425" v="594" actId="47"/>
        <pc:sldMkLst>
          <pc:docMk/>
          <pc:sldMk cId="2692265600" sldId="262"/>
        </pc:sldMkLst>
      </pc:sldChg>
      <pc:sldChg chg="del">
        <pc:chgData name="大脇 光一" userId="aca42c87f4141005" providerId="LiveId" clId="{F86E4A88-BC02-4ACD-A30F-991E69B8B7C6}" dt="2023-03-09T13:12:39.837" v="593" actId="47"/>
        <pc:sldMkLst>
          <pc:docMk/>
          <pc:sldMk cId="1566121395" sldId="263"/>
        </pc:sldMkLst>
      </pc:sldChg>
      <pc:sldChg chg="addSp delSp modSp new mod modNotesTx">
        <pc:chgData name="大脇 光一" userId="aca42c87f4141005" providerId="LiveId" clId="{F86E4A88-BC02-4ACD-A30F-991E69B8B7C6}" dt="2023-03-15T07:40:47.729" v="4824" actId="20577"/>
        <pc:sldMkLst>
          <pc:docMk/>
          <pc:sldMk cId="3490496765" sldId="264"/>
        </pc:sldMkLst>
        <pc:spChg chg="mod">
          <ac:chgData name="大脇 光一" userId="aca42c87f4141005" providerId="LiveId" clId="{F86E4A88-BC02-4ACD-A30F-991E69B8B7C6}" dt="2023-03-15T05:05:17.601" v="2590" actId="1076"/>
          <ac:spMkLst>
            <pc:docMk/>
            <pc:sldMk cId="3490496765" sldId="264"/>
            <ac:spMk id="2" creationId="{24F753C8-0FCC-13E3-5E76-4C5E39850FC2}"/>
          </ac:spMkLst>
        </pc:spChg>
        <pc:spChg chg="add del mod">
          <ac:chgData name="大脇 光一" userId="aca42c87f4141005" providerId="LiveId" clId="{F86E4A88-BC02-4ACD-A30F-991E69B8B7C6}" dt="2023-03-09T10:39:27.620" v="259" actId="478"/>
          <ac:spMkLst>
            <pc:docMk/>
            <pc:sldMk cId="3490496765" sldId="264"/>
            <ac:spMk id="3" creationId="{F27256DF-7F4B-9A8F-52A0-F6760CA49BC4}"/>
          </ac:spMkLst>
        </pc:spChg>
        <pc:spChg chg="add del mod">
          <ac:chgData name="大脇 光一" userId="aca42c87f4141005" providerId="LiveId" clId="{F86E4A88-BC02-4ACD-A30F-991E69B8B7C6}" dt="2023-03-09T10:39:20.077" v="256"/>
          <ac:spMkLst>
            <pc:docMk/>
            <pc:sldMk cId="3490496765" sldId="264"/>
            <ac:spMk id="6" creationId="{A7881B4D-6AD4-7F62-54CB-4B8FED15AC09}"/>
          </ac:spMkLst>
        </pc:spChg>
        <pc:spChg chg="add mod">
          <ac:chgData name="大脇 光一" userId="aca42c87f4141005" providerId="LiveId" clId="{F86E4A88-BC02-4ACD-A30F-991E69B8B7C6}" dt="2023-03-11T02:15:50.914" v="966" actId="1076"/>
          <ac:spMkLst>
            <pc:docMk/>
            <pc:sldMk cId="3490496765" sldId="264"/>
            <ac:spMk id="7" creationId="{86946209-3321-DDAD-E395-1E76636C8A29}"/>
          </ac:spMkLst>
        </pc:spChg>
        <pc:spChg chg="add mod">
          <ac:chgData name="大脇 光一" userId="aca42c87f4141005" providerId="LiveId" clId="{F86E4A88-BC02-4ACD-A30F-991E69B8B7C6}" dt="2023-03-11T02:16:14.313" v="969" actId="1076"/>
          <ac:spMkLst>
            <pc:docMk/>
            <pc:sldMk cId="3490496765" sldId="264"/>
            <ac:spMk id="8" creationId="{E1161ED5-6D45-EBB7-47A0-555093C5766C}"/>
          </ac:spMkLst>
        </pc:spChg>
        <pc:spChg chg="add mod">
          <ac:chgData name="大脇 光一" userId="aca42c87f4141005" providerId="LiveId" clId="{F86E4A88-BC02-4ACD-A30F-991E69B8B7C6}" dt="2023-03-15T07:15:17.222" v="3247" actId="20577"/>
          <ac:spMkLst>
            <pc:docMk/>
            <pc:sldMk cId="3490496765" sldId="264"/>
            <ac:spMk id="9" creationId="{FE85F26E-BCD1-D475-6736-9877DFFE8459}"/>
          </ac:spMkLst>
        </pc:spChg>
        <pc:spChg chg="add del mod">
          <ac:chgData name="大脇 光一" userId="aca42c87f4141005" providerId="LiveId" clId="{F86E4A88-BC02-4ACD-A30F-991E69B8B7C6}" dt="2023-03-09T10:40:29.469" v="267" actId="478"/>
          <ac:spMkLst>
            <pc:docMk/>
            <pc:sldMk cId="3490496765" sldId="264"/>
            <ac:spMk id="10" creationId="{E2FFB23A-DD57-66CD-E123-84AF53767905}"/>
          </ac:spMkLst>
        </pc:spChg>
        <pc:spChg chg="add del mod">
          <ac:chgData name="大脇 光一" userId="aca42c87f4141005" providerId="LiveId" clId="{F86E4A88-BC02-4ACD-A30F-991E69B8B7C6}" dt="2023-03-09T10:40:47.534" v="269" actId="478"/>
          <ac:spMkLst>
            <pc:docMk/>
            <pc:sldMk cId="3490496765" sldId="264"/>
            <ac:spMk id="12" creationId="{B1BAAC5B-62B0-03E4-7257-4DB716FA00F7}"/>
          </ac:spMkLst>
        </pc:spChg>
        <pc:spChg chg="add del mod">
          <ac:chgData name="大脇 光一" userId="aca42c87f4141005" providerId="LiveId" clId="{F86E4A88-BC02-4ACD-A30F-991E69B8B7C6}" dt="2023-03-09T10:40:53.720" v="271" actId="478"/>
          <ac:spMkLst>
            <pc:docMk/>
            <pc:sldMk cId="3490496765" sldId="264"/>
            <ac:spMk id="13" creationId="{99821F0E-E165-5964-608E-2F82777804A7}"/>
          </ac:spMkLst>
        </pc:spChg>
        <pc:spChg chg="add mod">
          <ac:chgData name="大脇 光一" userId="aca42c87f4141005" providerId="LiveId" clId="{F86E4A88-BC02-4ACD-A30F-991E69B8B7C6}" dt="2023-03-09T10:44:50.074" v="304" actId="1076"/>
          <ac:spMkLst>
            <pc:docMk/>
            <pc:sldMk cId="3490496765" sldId="264"/>
            <ac:spMk id="14" creationId="{BC618837-8701-6769-1951-16D6CBCE9675}"/>
          </ac:spMkLst>
        </pc:spChg>
        <pc:spChg chg="add mod">
          <ac:chgData name="大脇 光一" userId="aca42c87f4141005" providerId="LiveId" clId="{F86E4A88-BC02-4ACD-A30F-991E69B8B7C6}" dt="2023-03-09T10:41:22.775" v="274"/>
          <ac:spMkLst>
            <pc:docMk/>
            <pc:sldMk cId="3490496765" sldId="264"/>
            <ac:spMk id="16" creationId="{56E7C414-D924-3C5D-9038-E3B0DB4ECBB1}"/>
          </ac:spMkLst>
        </pc:spChg>
        <pc:spChg chg="add mod">
          <ac:chgData name="大脇 光一" userId="aca42c87f4141005" providerId="LiveId" clId="{F86E4A88-BC02-4ACD-A30F-991E69B8B7C6}" dt="2023-03-15T06:56:02.842" v="2884" actId="1076"/>
          <ac:spMkLst>
            <pc:docMk/>
            <pc:sldMk cId="3490496765" sldId="264"/>
            <ac:spMk id="18" creationId="{5DD11913-2BEE-9EFA-BC54-85EBA46C93BC}"/>
          </ac:spMkLst>
        </pc:spChg>
        <pc:spChg chg="add mod">
          <ac:chgData name="大脇 光一" userId="aca42c87f4141005" providerId="LiveId" clId="{F86E4A88-BC02-4ACD-A30F-991E69B8B7C6}" dt="2023-03-09T10:45:27.171" v="308" actId="1076"/>
          <ac:spMkLst>
            <pc:docMk/>
            <pc:sldMk cId="3490496765" sldId="264"/>
            <ac:spMk id="19" creationId="{041CAC33-D21C-C30A-F95F-49E108CD215F}"/>
          </ac:spMkLst>
        </pc:spChg>
        <pc:picChg chg="add mod">
          <ac:chgData name="大脇 光一" userId="aca42c87f4141005" providerId="LiveId" clId="{F86E4A88-BC02-4ACD-A30F-991E69B8B7C6}" dt="2023-03-11T02:16:20.097" v="970" actId="1076"/>
          <ac:picMkLst>
            <pc:docMk/>
            <pc:sldMk cId="3490496765" sldId="264"/>
            <ac:picMk id="15" creationId="{5B2FCDBD-CDB4-1FD6-30C5-FAD925841A2A}"/>
          </ac:picMkLst>
        </pc:picChg>
        <pc:picChg chg="add mod">
          <ac:chgData name="大脇 光一" userId="aca42c87f4141005" providerId="LiveId" clId="{F86E4A88-BC02-4ACD-A30F-991E69B8B7C6}" dt="2023-03-11T02:16:07.009" v="968" actId="1076"/>
          <ac:picMkLst>
            <pc:docMk/>
            <pc:sldMk cId="3490496765" sldId="264"/>
            <ac:picMk id="17" creationId="{B71055B8-3FDF-8C0B-273B-009F5F50AC16}"/>
          </ac:picMkLst>
        </pc:picChg>
        <pc:picChg chg="add mod ord">
          <ac:chgData name="大脇 光一" userId="aca42c87f4141005" providerId="LiveId" clId="{F86E4A88-BC02-4ACD-A30F-991E69B8B7C6}" dt="2023-03-11T02:15:37.741" v="965" actId="1076"/>
          <ac:picMkLst>
            <pc:docMk/>
            <pc:sldMk cId="3490496765" sldId="264"/>
            <ac:picMk id="20" creationId="{C6FC666F-55B0-14D8-E61A-4B4753F2913A}"/>
          </ac:picMkLst>
        </pc:picChg>
      </pc:sldChg>
      <pc:sldChg chg="addSp delSp modSp new mod modAnim modNotesTx">
        <pc:chgData name="大脇 光一" userId="aca42c87f4141005" providerId="LiveId" clId="{F86E4A88-BC02-4ACD-A30F-991E69B8B7C6}" dt="2023-03-15T07:49:42.389" v="4840" actId="20577"/>
        <pc:sldMkLst>
          <pc:docMk/>
          <pc:sldMk cId="1055541881" sldId="265"/>
        </pc:sldMkLst>
        <pc:spChg chg="mod">
          <ac:chgData name="大脇 光一" userId="aca42c87f4141005" providerId="LiveId" clId="{F86E4A88-BC02-4ACD-A30F-991E69B8B7C6}" dt="2023-03-15T05:05:25.443" v="2591" actId="1076"/>
          <ac:spMkLst>
            <pc:docMk/>
            <pc:sldMk cId="1055541881" sldId="265"/>
            <ac:spMk id="2" creationId="{536C0136-E936-7344-4528-3C7B0C715B8B}"/>
          </ac:spMkLst>
        </pc:spChg>
        <pc:spChg chg="del">
          <ac:chgData name="大脇 光一" userId="aca42c87f4141005" providerId="LiveId" clId="{F86E4A88-BC02-4ACD-A30F-991E69B8B7C6}" dt="2023-03-09T12:42:06.379" v="310"/>
          <ac:spMkLst>
            <pc:docMk/>
            <pc:sldMk cId="1055541881" sldId="265"/>
            <ac:spMk id="3" creationId="{B811B610-EF42-72A1-4304-FF390013E977}"/>
          </ac:spMkLst>
        </pc:spChg>
        <pc:spChg chg="add mod">
          <ac:chgData name="大脇 光一" userId="aca42c87f4141005" providerId="LiveId" clId="{F86E4A88-BC02-4ACD-A30F-991E69B8B7C6}" dt="2023-03-15T07:49:42.389" v="4840" actId="20577"/>
          <ac:spMkLst>
            <pc:docMk/>
            <pc:sldMk cId="1055541881" sldId="265"/>
            <ac:spMk id="6" creationId="{F93A5E7F-2E72-001C-849D-0D351949C2E0}"/>
          </ac:spMkLst>
        </pc:spChg>
        <pc:spChg chg="add mod">
          <ac:chgData name="大脇 光一" userId="aca42c87f4141005" providerId="LiveId" clId="{F86E4A88-BC02-4ACD-A30F-991E69B8B7C6}" dt="2023-03-09T12:44:42.342" v="322" actId="1076"/>
          <ac:spMkLst>
            <pc:docMk/>
            <pc:sldMk cId="1055541881" sldId="265"/>
            <ac:spMk id="7" creationId="{3644C271-D37F-B485-6EF0-86D01C4B7A91}"/>
          </ac:spMkLst>
        </pc:spChg>
        <pc:spChg chg="add mod">
          <ac:chgData name="大脇 光一" userId="aca42c87f4141005" providerId="LiveId" clId="{F86E4A88-BC02-4ACD-A30F-991E69B8B7C6}" dt="2023-03-09T12:46:48.774" v="343" actId="1076"/>
          <ac:spMkLst>
            <pc:docMk/>
            <pc:sldMk cId="1055541881" sldId="265"/>
            <ac:spMk id="8" creationId="{D29A6F4D-670A-70E5-BD00-1008B9D60767}"/>
          </ac:spMkLst>
        </pc:spChg>
        <pc:spChg chg="add mod">
          <ac:chgData name="大脇 光一" userId="aca42c87f4141005" providerId="LiveId" clId="{F86E4A88-BC02-4ACD-A30F-991E69B8B7C6}" dt="2023-03-09T12:46:53.549" v="344" actId="1076"/>
          <ac:spMkLst>
            <pc:docMk/>
            <pc:sldMk cId="1055541881" sldId="265"/>
            <ac:spMk id="9" creationId="{495971A3-927B-1278-2DB7-606882FE2DB7}"/>
          </ac:spMkLst>
        </pc:spChg>
      </pc:sldChg>
      <pc:sldChg chg="addSp delSp modSp new mod delAnim modAnim modNotesTx">
        <pc:chgData name="大脇 光一" userId="aca42c87f4141005" providerId="LiveId" clId="{F86E4A88-BC02-4ACD-A30F-991E69B8B7C6}" dt="2023-03-16T00:26:55.671" v="7131" actId="20577"/>
        <pc:sldMkLst>
          <pc:docMk/>
          <pc:sldMk cId="4050093200" sldId="266"/>
        </pc:sldMkLst>
        <pc:spChg chg="mod">
          <ac:chgData name="大脇 光一" userId="aca42c87f4141005" providerId="LiveId" clId="{F86E4A88-BC02-4ACD-A30F-991E69B8B7C6}" dt="2023-03-15T05:05:32.969" v="2592" actId="1076"/>
          <ac:spMkLst>
            <pc:docMk/>
            <pc:sldMk cId="4050093200" sldId="266"/>
            <ac:spMk id="2" creationId="{A5E93039-D61D-268F-060F-5042D575DBCA}"/>
          </ac:spMkLst>
        </pc:spChg>
        <pc:spChg chg="del mod">
          <ac:chgData name="大脇 光一" userId="aca42c87f4141005" providerId="LiveId" clId="{F86E4A88-BC02-4ACD-A30F-991E69B8B7C6}" dt="2023-03-09T12:51:13.529" v="354" actId="478"/>
          <ac:spMkLst>
            <pc:docMk/>
            <pc:sldMk cId="4050093200" sldId="266"/>
            <ac:spMk id="3" creationId="{5FC0575D-44CD-F4F0-8A19-C6B5002D019C}"/>
          </ac:spMkLst>
        </pc:spChg>
        <pc:spChg chg="add del mod">
          <ac:chgData name="大脇 光一" userId="aca42c87f4141005" providerId="LiveId" clId="{F86E4A88-BC02-4ACD-A30F-991E69B8B7C6}" dt="2023-03-09T12:50:38.709" v="349"/>
          <ac:spMkLst>
            <pc:docMk/>
            <pc:sldMk cId="4050093200" sldId="266"/>
            <ac:spMk id="6" creationId="{C926ADE8-217F-E7B2-2616-ED60ED518AEE}"/>
          </ac:spMkLst>
        </pc:spChg>
        <pc:spChg chg="mod">
          <ac:chgData name="大脇 光一" userId="aca42c87f4141005" providerId="LiveId" clId="{F86E4A88-BC02-4ACD-A30F-991E69B8B7C6}" dt="2023-03-09T12:50:15.133" v="348"/>
          <ac:spMkLst>
            <pc:docMk/>
            <pc:sldMk cId="4050093200" sldId="266"/>
            <ac:spMk id="9" creationId="{4D959A51-B686-9AD8-F91A-478CFBADCC38}"/>
          </ac:spMkLst>
        </pc:spChg>
        <pc:spChg chg="mod">
          <ac:chgData name="大脇 光一" userId="aca42c87f4141005" providerId="LiveId" clId="{F86E4A88-BC02-4ACD-A30F-991E69B8B7C6}" dt="2023-03-09T12:50:15.133" v="348"/>
          <ac:spMkLst>
            <pc:docMk/>
            <pc:sldMk cId="4050093200" sldId="266"/>
            <ac:spMk id="10" creationId="{0F5E4EF2-589D-D5E9-87FE-8B58644D0956}"/>
          </ac:spMkLst>
        </pc:spChg>
        <pc:spChg chg="mod">
          <ac:chgData name="大脇 光一" userId="aca42c87f4141005" providerId="LiveId" clId="{F86E4A88-BC02-4ACD-A30F-991E69B8B7C6}" dt="2023-03-09T12:50:15.133" v="348"/>
          <ac:spMkLst>
            <pc:docMk/>
            <pc:sldMk cId="4050093200" sldId="266"/>
            <ac:spMk id="12" creationId="{82B61633-2D81-4F5C-A7DF-CC212BAA1F9D}"/>
          </ac:spMkLst>
        </pc:spChg>
        <pc:spChg chg="mod">
          <ac:chgData name="大脇 光一" userId="aca42c87f4141005" providerId="LiveId" clId="{F86E4A88-BC02-4ACD-A30F-991E69B8B7C6}" dt="2023-03-09T12:50:15.133" v="348"/>
          <ac:spMkLst>
            <pc:docMk/>
            <pc:sldMk cId="4050093200" sldId="266"/>
            <ac:spMk id="13" creationId="{36E6057B-35C7-11A0-0ABE-B4B078C3D817}"/>
          </ac:spMkLst>
        </pc:spChg>
        <pc:spChg chg="mod">
          <ac:chgData name="大脇 光一" userId="aca42c87f4141005" providerId="LiveId" clId="{F86E4A88-BC02-4ACD-A30F-991E69B8B7C6}" dt="2023-03-09T12:50:55.429" v="350"/>
          <ac:spMkLst>
            <pc:docMk/>
            <pc:sldMk cId="4050093200" sldId="266"/>
            <ac:spMk id="16" creationId="{5CAA4190-7B9A-4435-2BD6-82F9AF7AF1F3}"/>
          </ac:spMkLst>
        </pc:spChg>
        <pc:spChg chg="mod">
          <ac:chgData name="大脇 光一" userId="aca42c87f4141005" providerId="LiveId" clId="{F86E4A88-BC02-4ACD-A30F-991E69B8B7C6}" dt="2023-03-15T08:22:28.338" v="5615" actId="20577"/>
          <ac:spMkLst>
            <pc:docMk/>
            <pc:sldMk cId="4050093200" sldId="266"/>
            <ac:spMk id="17" creationId="{1654AB09-5E49-82E4-8798-DF847C5C4E3C}"/>
          </ac:spMkLst>
        </pc:spChg>
        <pc:spChg chg="mod">
          <ac:chgData name="大脇 光一" userId="aca42c87f4141005" providerId="LiveId" clId="{F86E4A88-BC02-4ACD-A30F-991E69B8B7C6}" dt="2023-03-09T12:50:55.429" v="350"/>
          <ac:spMkLst>
            <pc:docMk/>
            <pc:sldMk cId="4050093200" sldId="266"/>
            <ac:spMk id="19" creationId="{C7A3E781-C778-5ACE-BD22-4F74221FC527}"/>
          </ac:spMkLst>
        </pc:spChg>
        <pc:spChg chg="mod">
          <ac:chgData name="大脇 光一" userId="aca42c87f4141005" providerId="LiveId" clId="{F86E4A88-BC02-4ACD-A30F-991E69B8B7C6}" dt="2023-03-15T08:22:24.363" v="5612" actId="20577"/>
          <ac:spMkLst>
            <pc:docMk/>
            <pc:sldMk cId="4050093200" sldId="266"/>
            <ac:spMk id="20" creationId="{C9A522FE-2B12-44F9-600E-DBC9D7CD2ADE}"/>
          </ac:spMkLst>
        </pc:spChg>
        <pc:spChg chg="add mod">
          <ac:chgData name="大脇 光一" userId="aca42c87f4141005" providerId="LiveId" clId="{F86E4A88-BC02-4ACD-A30F-991E69B8B7C6}" dt="2023-03-16T00:26:55.671" v="7131" actId="20577"/>
          <ac:spMkLst>
            <pc:docMk/>
            <pc:sldMk cId="4050093200" sldId="266"/>
            <ac:spMk id="21" creationId="{1AAAD3BE-5C0E-A614-9814-01AB4C5812F6}"/>
          </ac:spMkLst>
        </pc:spChg>
        <pc:spChg chg="add del">
          <ac:chgData name="大脇 光一" userId="aca42c87f4141005" providerId="LiveId" clId="{F86E4A88-BC02-4ACD-A30F-991E69B8B7C6}" dt="2023-03-11T02:25:49.643" v="974" actId="478"/>
          <ac:spMkLst>
            <pc:docMk/>
            <pc:sldMk cId="4050093200" sldId="266"/>
            <ac:spMk id="22" creationId="{391C0191-D82C-C70E-AAE4-9B4CD5624965}"/>
          </ac:spMkLst>
        </pc:spChg>
        <pc:spChg chg="mod">
          <ac:chgData name="大脇 光一" userId="aca42c87f4141005" providerId="LiveId" clId="{F86E4A88-BC02-4ACD-A30F-991E69B8B7C6}" dt="2023-03-11T02:26:07.625" v="975"/>
          <ac:spMkLst>
            <pc:docMk/>
            <pc:sldMk cId="4050093200" sldId="266"/>
            <ac:spMk id="24" creationId="{3ACF190C-384C-7710-E95A-3206D93EA106}"/>
          </ac:spMkLst>
        </pc:spChg>
        <pc:spChg chg="mod">
          <ac:chgData name="大脇 光一" userId="aca42c87f4141005" providerId="LiveId" clId="{F86E4A88-BC02-4ACD-A30F-991E69B8B7C6}" dt="2023-03-11T02:26:07.625" v="975"/>
          <ac:spMkLst>
            <pc:docMk/>
            <pc:sldMk cId="4050093200" sldId="266"/>
            <ac:spMk id="25" creationId="{A38AD776-C04C-6C9C-38F0-E735DE099361}"/>
          </ac:spMkLst>
        </pc:spChg>
        <pc:grpChg chg="add del mod">
          <ac:chgData name="大脇 光一" userId="aca42c87f4141005" providerId="LiveId" clId="{F86E4A88-BC02-4ACD-A30F-991E69B8B7C6}" dt="2023-03-09T12:50:38.709" v="349"/>
          <ac:grpSpMkLst>
            <pc:docMk/>
            <pc:sldMk cId="4050093200" sldId="266"/>
            <ac:grpSpMk id="8" creationId="{D8E6318A-F188-BDCE-B03B-6EB0ED31E765}"/>
          </ac:grpSpMkLst>
        </pc:grpChg>
        <pc:grpChg chg="add del mod">
          <ac:chgData name="大脇 光一" userId="aca42c87f4141005" providerId="LiveId" clId="{F86E4A88-BC02-4ACD-A30F-991E69B8B7C6}" dt="2023-03-09T12:50:38.709" v="349"/>
          <ac:grpSpMkLst>
            <pc:docMk/>
            <pc:sldMk cId="4050093200" sldId="266"/>
            <ac:grpSpMk id="11" creationId="{C9C8BDCA-B873-0164-3B6F-6026E4EEB8CF}"/>
          </ac:grpSpMkLst>
        </pc:grpChg>
        <pc:grpChg chg="add mod">
          <ac:chgData name="大脇 光一" userId="aca42c87f4141005" providerId="LiveId" clId="{F86E4A88-BC02-4ACD-A30F-991E69B8B7C6}" dt="2023-03-09T12:50:55.429" v="350"/>
          <ac:grpSpMkLst>
            <pc:docMk/>
            <pc:sldMk cId="4050093200" sldId="266"/>
            <ac:grpSpMk id="15" creationId="{2CA9F91C-8F36-F8A1-D3EF-433AB51655DD}"/>
          </ac:grpSpMkLst>
        </pc:grpChg>
        <pc:grpChg chg="add mod">
          <ac:chgData name="大脇 光一" userId="aca42c87f4141005" providerId="LiveId" clId="{F86E4A88-BC02-4ACD-A30F-991E69B8B7C6}" dt="2023-03-09T12:50:55.429" v="350"/>
          <ac:grpSpMkLst>
            <pc:docMk/>
            <pc:sldMk cId="4050093200" sldId="266"/>
            <ac:grpSpMk id="18" creationId="{7552EEFB-BF1F-F5FD-2871-F11B56C88B8D}"/>
          </ac:grpSpMkLst>
        </pc:grpChg>
        <pc:grpChg chg="add del mod">
          <ac:chgData name="大脇 光一" userId="aca42c87f4141005" providerId="LiveId" clId="{F86E4A88-BC02-4ACD-A30F-991E69B8B7C6}" dt="2023-03-11T02:26:33.583" v="982" actId="478"/>
          <ac:grpSpMkLst>
            <pc:docMk/>
            <pc:sldMk cId="4050093200" sldId="266"/>
            <ac:grpSpMk id="23" creationId="{0622150F-71D6-CD35-2002-79B92359C0CD}"/>
          </ac:grpSpMkLst>
        </pc:grpChg>
        <pc:picChg chg="add del mod">
          <ac:chgData name="大脇 光一" userId="aca42c87f4141005" providerId="LiveId" clId="{F86E4A88-BC02-4ACD-A30F-991E69B8B7C6}" dt="2023-03-09T12:50:38.709" v="349"/>
          <ac:picMkLst>
            <pc:docMk/>
            <pc:sldMk cId="4050093200" sldId="266"/>
            <ac:picMk id="7" creationId="{D8C823C5-71CD-4ECB-83A1-39E3DDB68D9A}"/>
          </ac:picMkLst>
        </pc:picChg>
        <pc:picChg chg="add mod">
          <ac:chgData name="大脇 光一" userId="aca42c87f4141005" providerId="LiveId" clId="{F86E4A88-BC02-4ACD-A30F-991E69B8B7C6}" dt="2023-03-09T12:50:55.429" v="350"/>
          <ac:picMkLst>
            <pc:docMk/>
            <pc:sldMk cId="4050093200" sldId="266"/>
            <ac:picMk id="14" creationId="{E76E8826-9BBE-9670-6318-19DF48B80847}"/>
          </ac:picMkLst>
        </pc:picChg>
      </pc:sldChg>
      <pc:sldChg chg="addSp delSp modSp add mod modNotesTx">
        <pc:chgData name="大脇 光一" userId="aca42c87f4141005" providerId="LiveId" clId="{F86E4A88-BC02-4ACD-A30F-991E69B8B7C6}" dt="2023-03-15T08:20:06.436" v="5605" actId="20577"/>
        <pc:sldMkLst>
          <pc:docMk/>
          <pc:sldMk cId="3902445118" sldId="267"/>
        </pc:sldMkLst>
        <pc:spChg chg="mod">
          <ac:chgData name="大脇 光一" userId="aca42c87f4141005" providerId="LiveId" clId="{F86E4A88-BC02-4ACD-A30F-991E69B8B7C6}" dt="2023-03-15T08:17:44.450" v="5363" actId="20577"/>
          <ac:spMkLst>
            <pc:docMk/>
            <pc:sldMk cId="3902445118" sldId="267"/>
            <ac:spMk id="2" creationId="{A5E93039-D61D-268F-060F-5042D575DBCA}"/>
          </ac:spMkLst>
        </pc:spChg>
        <pc:spChg chg="del">
          <ac:chgData name="大脇 光一" userId="aca42c87f4141005" providerId="LiveId" clId="{F86E4A88-BC02-4ACD-A30F-991E69B8B7C6}" dt="2023-03-09T12:52:08.477" v="356"/>
          <ac:spMkLst>
            <pc:docMk/>
            <pc:sldMk cId="3902445118" sldId="267"/>
            <ac:spMk id="3" creationId="{5FC0575D-44CD-F4F0-8A19-C6B5002D019C}"/>
          </ac:spMkLst>
        </pc:spChg>
        <pc:spChg chg="add mod ord">
          <ac:chgData name="大脇 光一" userId="aca42c87f4141005" providerId="LiveId" clId="{F86E4A88-BC02-4ACD-A30F-991E69B8B7C6}" dt="2023-03-15T05:04:46.582" v="2586" actId="166"/>
          <ac:spMkLst>
            <pc:docMk/>
            <pc:sldMk cId="3902445118" sldId="267"/>
            <ac:spMk id="6" creationId="{DC5BC925-5BD7-936A-2944-ACD9BB408D48}"/>
          </ac:spMkLst>
        </pc:spChg>
        <pc:spChg chg="add mod">
          <ac:chgData name="大脇 光一" userId="aca42c87f4141005" providerId="LiveId" clId="{F86E4A88-BC02-4ACD-A30F-991E69B8B7C6}" dt="2023-03-15T05:04:33.962" v="2585" actId="208"/>
          <ac:spMkLst>
            <pc:docMk/>
            <pc:sldMk cId="3902445118" sldId="267"/>
            <ac:spMk id="7" creationId="{6D95AF68-95DB-72B5-7D2F-4D1A308F871A}"/>
          </ac:spMkLst>
        </pc:spChg>
        <pc:graphicFrameChg chg="add mod ord">
          <ac:chgData name="大脇 光一" userId="aca42c87f4141005" providerId="LiveId" clId="{F86E4A88-BC02-4ACD-A30F-991E69B8B7C6}" dt="2023-03-15T05:04:11.556" v="2582" actId="167"/>
          <ac:graphicFrameMkLst>
            <pc:docMk/>
            <pc:sldMk cId="3902445118" sldId="267"/>
            <ac:graphicFrameMk id="3" creationId="{DFFFC09A-6320-99F8-B367-1F2CD1D1DD74}"/>
          </ac:graphicFrameMkLst>
        </pc:graphicFrameChg>
      </pc:sldChg>
      <pc:sldChg chg="addSp delSp modSp add mod delAnim modAnim modNotesTx">
        <pc:chgData name="大脇 光一" userId="aca42c87f4141005" providerId="LiveId" clId="{F86E4A88-BC02-4ACD-A30F-991E69B8B7C6}" dt="2023-03-15T08:55:32.585" v="5904" actId="207"/>
        <pc:sldMkLst>
          <pc:docMk/>
          <pc:sldMk cId="1401716321" sldId="268"/>
        </pc:sldMkLst>
        <pc:spChg chg="mod">
          <ac:chgData name="大脇 光一" userId="aca42c87f4141005" providerId="LiveId" clId="{F86E4A88-BC02-4ACD-A30F-991E69B8B7C6}" dt="2023-03-15T05:06:04.524" v="2596" actId="1076"/>
          <ac:spMkLst>
            <pc:docMk/>
            <pc:sldMk cId="1401716321" sldId="268"/>
            <ac:spMk id="2" creationId="{A5E93039-D61D-268F-060F-5042D575DBCA}"/>
          </ac:spMkLst>
        </pc:spChg>
        <pc:spChg chg="del">
          <ac:chgData name="大脇 光一" userId="aca42c87f4141005" providerId="LiveId" clId="{F86E4A88-BC02-4ACD-A30F-991E69B8B7C6}" dt="2023-03-09T12:55:19.482" v="371" actId="478"/>
          <ac:spMkLst>
            <pc:docMk/>
            <pc:sldMk cId="1401716321" sldId="268"/>
            <ac:spMk id="3" creationId="{5FC0575D-44CD-F4F0-8A19-C6B5002D019C}"/>
          </ac:spMkLst>
        </pc:spChg>
        <pc:spChg chg="mod">
          <ac:chgData name="大脇 光一" userId="aca42c87f4141005" providerId="LiveId" clId="{F86E4A88-BC02-4ACD-A30F-991E69B8B7C6}" dt="2023-03-15T08:53:58.121" v="5898" actId="1076"/>
          <ac:spMkLst>
            <pc:docMk/>
            <pc:sldMk cId="1401716321" sldId="268"/>
            <ac:spMk id="4" creationId="{799C95FB-F6BB-81FA-D063-20E4126BCD75}"/>
          </ac:spMkLst>
        </pc:spChg>
        <pc:spChg chg="add mod">
          <ac:chgData name="大脇 光一" userId="aca42c87f4141005" providerId="LiveId" clId="{F86E4A88-BC02-4ACD-A30F-991E69B8B7C6}" dt="2023-03-15T08:53:13.883" v="5888" actId="14100"/>
          <ac:spMkLst>
            <pc:docMk/>
            <pc:sldMk cId="1401716321" sldId="268"/>
            <ac:spMk id="7" creationId="{4377D215-350D-1F3F-846F-12DAEC529E62}"/>
          </ac:spMkLst>
        </pc:spChg>
        <pc:spChg chg="add mod">
          <ac:chgData name="大脇 光一" userId="aca42c87f4141005" providerId="LiveId" clId="{F86E4A88-BC02-4ACD-A30F-991E69B8B7C6}" dt="2023-03-15T08:53:22.513" v="5895" actId="14100"/>
          <ac:spMkLst>
            <pc:docMk/>
            <pc:sldMk cId="1401716321" sldId="268"/>
            <ac:spMk id="8" creationId="{414BE99A-1A9F-8DAC-B9EC-E4B15800EDC6}"/>
          </ac:spMkLst>
        </pc:spChg>
        <pc:spChg chg="add mod">
          <ac:chgData name="大脇 光一" userId="aca42c87f4141005" providerId="LiveId" clId="{F86E4A88-BC02-4ACD-A30F-991E69B8B7C6}" dt="2023-03-09T12:55:20.036" v="372"/>
          <ac:spMkLst>
            <pc:docMk/>
            <pc:sldMk cId="1401716321" sldId="268"/>
            <ac:spMk id="9" creationId="{C64B16C5-C771-E8EE-DB71-32F3DAC58A5D}"/>
          </ac:spMkLst>
        </pc:spChg>
        <pc:spChg chg="add mod">
          <ac:chgData name="大脇 光一" userId="aca42c87f4141005" providerId="LiveId" clId="{F86E4A88-BC02-4ACD-A30F-991E69B8B7C6}" dt="2023-03-09T12:55:20.036" v="372"/>
          <ac:spMkLst>
            <pc:docMk/>
            <pc:sldMk cId="1401716321" sldId="268"/>
            <ac:spMk id="10" creationId="{8D42863D-4861-F944-C16F-212D5C193A05}"/>
          </ac:spMkLst>
        </pc:spChg>
        <pc:spChg chg="add mod">
          <ac:chgData name="大脇 光一" userId="aca42c87f4141005" providerId="LiveId" clId="{F86E4A88-BC02-4ACD-A30F-991E69B8B7C6}" dt="2023-03-09T12:55:20.036" v="372"/>
          <ac:spMkLst>
            <pc:docMk/>
            <pc:sldMk cId="1401716321" sldId="268"/>
            <ac:spMk id="11" creationId="{7D0790AD-A759-0F1F-2C0C-23E3F64615FE}"/>
          </ac:spMkLst>
        </pc:spChg>
        <pc:spChg chg="add mod">
          <ac:chgData name="大脇 光一" userId="aca42c87f4141005" providerId="LiveId" clId="{F86E4A88-BC02-4ACD-A30F-991E69B8B7C6}" dt="2023-03-09T12:55:20.036" v="372"/>
          <ac:spMkLst>
            <pc:docMk/>
            <pc:sldMk cId="1401716321" sldId="268"/>
            <ac:spMk id="12" creationId="{03006F44-C3D1-2F28-1C29-95334267FE56}"/>
          </ac:spMkLst>
        </pc:spChg>
        <pc:spChg chg="add mod">
          <ac:chgData name="大脇 光一" userId="aca42c87f4141005" providerId="LiveId" clId="{F86E4A88-BC02-4ACD-A30F-991E69B8B7C6}" dt="2023-03-15T08:53:39.173" v="5896" actId="1076"/>
          <ac:spMkLst>
            <pc:docMk/>
            <pc:sldMk cId="1401716321" sldId="268"/>
            <ac:spMk id="13" creationId="{1DFD0D12-5E3C-DE27-6A8C-6018AAEDF382}"/>
          </ac:spMkLst>
        </pc:spChg>
        <pc:spChg chg="add mod">
          <ac:chgData name="大脇 光一" userId="aca42c87f4141005" providerId="LiveId" clId="{F86E4A88-BC02-4ACD-A30F-991E69B8B7C6}" dt="2023-03-15T08:53:39.173" v="5896" actId="1076"/>
          <ac:spMkLst>
            <pc:docMk/>
            <pc:sldMk cId="1401716321" sldId="268"/>
            <ac:spMk id="14" creationId="{52773701-C906-DEDA-36C3-D9B534827BCB}"/>
          </ac:spMkLst>
        </pc:spChg>
        <pc:spChg chg="add mod">
          <ac:chgData name="大脇 光一" userId="aca42c87f4141005" providerId="LiveId" clId="{F86E4A88-BC02-4ACD-A30F-991E69B8B7C6}" dt="2023-03-15T08:53:39.173" v="5896" actId="1076"/>
          <ac:spMkLst>
            <pc:docMk/>
            <pc:sldMk cId="1401716321" sldId="268"/>
            <ac:spMk id="15" creationId="{F555F84B-2EC5-70B2-CED3-1425B7E37580}"/>
          </ac:spMkLst>
        </pc:spChg>
        <pc:spChg chg="add mod">
          <ac:chgData name="大脇 光一" userId="aca42c87f4141005" providerId="LiveId" clId="{F86E4A88-BC02-4ACD-A30F-991E69B8B7C6}" dt="2023-03-15T08:53:39.173" v="5896" actId="1076"/>
          <ac:spMkLst>
            <pc:docMk/>
            <pc:sldMk cId="1401716321" sldId="268"/>
            <ac:spMk id="16" creationId="{6F82697E-FEA1-A293-EC19-29EA3FA6264B}"/>
          </ac:spMkLst>
        </pc:spChg>
        <pc:spChg chg="add mod">
          <ac:chgData name="大脇 光一" userId="aca42c87f4141005" providerId="LiveId" clId="{F86E4A88-BC02-4ACD-A30F-991E69B8B7C6}" dt="2023-03-15T08:53:39.173" v="5896" actId="1076"/>
          <ac:spMkLst>
            <pc:docMk/>
            <pc:sldMk cId="1401716321" sldId="268"/>
            <ac:spMk id="17" creationId="{1230F3A4-00EC-C3FC-0736-98429B1B13FA}"/>
          </ac:spMkLst>
        </pc:spChg>
        <pc:spChg chg="add mod">
          <ac:chgData name="大脇 光一" userId="aca42c87f4141005" providerId="LiveId" clId="{F86E4A88-BC02-4ACD-A30F-991E69B8B7C6}" dt="2023-03-15T08:53:39.173" v="5896" actId="1076"/>
          <ac:spMkLst>
            <pc:docMk/>
            <pc:sldMk cId="1401716321" sldId="268"/>
            <ac:spMk id="18" creationId="{95409072-728D-80B5-E3E4-F49D21287F0A}"/>
          </ac:spMkLst>
        </pc:spChg>
        <pc:spChg chg="add mod">
          <ac:chgData name="大脇 光一" userId="aca42c87f4141005" providerId="LiveId" clId="{F86E4A88-BC02-4ACD-A30F-991E69B8B7C6}" dt="2023-03-15T08:53:39.173" v="5896" actId="1076"/>
          <ac:spMkLst>
            <pc:docMk/>
            <pc:sldMk cId="1401716321" sldId="268"/>
            <ac:spMk id="19" creationId="{6D23D966-B89E-1500-D815-182B4B0584C6}"/>
          </ac:spMkLst>
        </pc:spChg>
        <pc:spChg chg="add mod">
          <ac:chgData name="大脇 光一" userId="aca42c87f4141005" providerId="LiveId" clId="{F86E4A88-BC02-4ACD-A30F-991E69B8B7C6}" dt="2023-03-15T08:53:39.173" v="5896" actId="1076"/>
          <ac:spMkLst>
            <pc:docMk/>
            <pc:sldMk cId="1401716321" sldId="268"/>
            <ac:spMk id="20" creationId="{2E370349-D5AF-0B73-63A2-4869014B6967}"/>
          </ac:spMkLst>
        </pc:spChg>
        <pc:spChg chg="add mod">
          <ac:chgData name="大脇 光一" userId="aca42c87f4141005" providerId="LiveId" clId="{F86E4A88-BC02-4ACD-A30F-991E69B8B7C6}" dt="2023-03-15T08:53:39.173" v="5896" actId="1076"/>
          <ac:spMkLst>
            <pc:docMk/>
            <pc:sldMk cId="1401716321" sldId="268"/>
            <ac:spMk id="21" creationId="{3E5EC8CC-DD86-BAF4-A406-F05168E56E0D}"/>
          </ac:spMkLst>
        </pc:spChg>
        <pc:spChg chg="add mod">
          <ac:chgData name="大脇 光一" userId="aca42c87f4141005" providerId="LiveId" clId="{F86E4A88-BC02-4ACD-A30F-991E69B8B7C6}" dt="2023-03-15T08:53:39.173" v="5896" actId="1076"/>
          <ac:spMkLst>
            <pc:docMk/>
            <pc:sldMk cId="1401716321" sldId="268"/>
            <ac:spMk id="22" creationId="{FCBE53B2-0BE1-5BAE-DD2B-2B5B433636AA}"/>
          </ac:spMkLst>
        </pc:spChg>
        <pc:spChg chg="add mod">
          <ac:chgData name="大脇 光一" userId="aca42c87f4141005" providerId="LiveId" clId="{F86E4A88-BC02-4ACD-A30F-991E69B8B7C6}" dt="2023-03-15T08:53:39.173" v="5896" actId="1076"/>
          <ac:spMkLst>
            <pc:docMk/>
            <pc:sldMk cId="1401716321" sldId="268"/>
            <ac:spMk id="23" creationId="{5D6210CA-8052-26D8-F5B5-AA6A8C8653CF}"/>
          </ac:spMkLst>
        </pc:spChg>
        <pc:spChg chg="add mod">
          <ac:chgData name="大脇 光一" userId="aca42c87f4141005" providerId="LiveId" clId="{F86E4A88-BC02-4ACD-A30F-991E69B8B7C6}" dt="2023-03-15T08:53:39.173" v="5896" actId="1076"/>
          <ac:spMkLst>
            <pc:docMk/>
            <pc:sldMk cId="1401716321" sldId="268"/>
            <ac:spMk id="24" creationId="{9C17E9C1-E3A7-8B99-0BAE-53B083502525}"/>
          </ac:spMkLst>
        </pc:spChg>
        <pc:spChg chg="mod">
          <ac:chgData name="大脇 光一" userId="aca42c87f4141005" providerId="LiveId" clId="{F86E4A88-BC02-4ACD-A30F-991E69B8B7C6}" dt="2023-03-09T12:55:20.036" v="372"/>
          <ac:spMkLst>
            <pc:docMk/>
            <pc:sldMk cId="1401716321" sldId="268"/>
            <ac:spMk id="26" creationId="{1A4EA5E7-8EE8-E9A7-67B3-3E734E07713F}"/>
          </ac:spMkLst>
        </pc:spChg>
        <pc:spChg chg="mod">
          <ac:chgData name="大脇 光一" userId="aca42c87f4141005" providerId="LiveId" clId="{F86E4A88-BC02-4ACD-A30F-991E69B8B7C6}" dt="2023-03-09T12:55:20.036" v="372"/>
          <ac:spMkLst>
            <pc:docMk/>
            <pc:sldMk cId="1401716321" sldId="268"/>
            <ac:spMk id="27" creationId="{CD184092-8B40-FEB3-1724-739636B39E61}"/>
          </ac:spMkLst>
        </pc:spChg>
        <pc:spChg chg="mod">
          <ac:chgData name="大脇 光一" userId="aca42c87f4141005" providerId="LiveId" clId="{F86E4A88-BC02-4ACD-A30F-991E69B8B7C6}" dt="2023-03-09T12:55:20.036" v="372"/>
          <ac:spMkLst>
            <pc:docMk/>
            <pc:sldMk cId="1401716321" sldId="268"/>
            <ac:spMk id="28" creationId="{26897133-3710-A0B5-D62C-1D61C0921599}"/>
          </ac:spMkLst>
        </pc:spChg>
        <pc:spChg chg="mod">
          <ac:chgData name="大脇 光一" userId="aca42c87f4141005" providerId="LiveId" clId="{F86E4A88-BC02-4ACD-A30F-991E69B8B7C6}" dt="2023-03-09T12:55:20.036" v="372"/>
          <ac:spMkLst>
            <pc:docMk/>
            <pc:sldMk cId="1401716321" sldId="268"/>
            <ac:spMk id="29" creationId="{F98955BC-2A32-FF22-2A5D-354324CA1357}"/>
          </ac:spMkLst>
        </pc:spChg>
        <pc:spChg chg="mod">
          <ac:chgData name="大脇 光一" userId="aca42c87f4141005" providerId="LiveId" clId="{F86E4A88-BC02-4ACD-A30F-991E69B8B7C6}" dt="2023-03-09T12:55:20.036" v="372"/>
          <ac:spMkLst>
            <pc:docMk/>
            <pc:sldMk cId="1401716321" sldId="268"/>
            <ac:spMk id="30" creationId="{368A1D8F-48AE-6E2D-742B-B6FCAE0F3154}"/>
          </ac:spMkLst>
        </pc:spChg>
        <pc:spChg chg="mod">
          <ac:chgData name="大脇 光一" userId="aca42c87f4141005" providerId="LiveId" clId="{F86E4A88-BC02-4ACD-A30F-991E69B8B7C6}" dt="2023-03-09T12:55:20.036" v="372"/>
          <ac:spMkLst>
            <pc:docMk/>
            <pc:sldMk cId="1401716321" sldId="268"/>
            <ac:spMk id="31" creationId="{DE647736-51CC-0310-6993-3A230481539C}"/>
          </ac:spMkLst>
        </pc:spChg>
        <pc:spChg chg="mod topLvl">
          <ac:chgData name="大脇 光一" userId="aca42c87f4141005" providerId="LiveId" clId="{F86E4A88-BC02-4ACD-A30F-991E69B8B7C6}" dt="2023-03-15T08:55:24.134" v="5902" actId="207"/>
          <ac:spMkLst>
            <pc:docMk/>
            <pc:sldMk cId="1401716321" sldId="268"/>
            <ac:spMk id="33" creationId="{049AF8D0-0676-103F-5BD6-B2C2A2132554}"/>
          </ac:spMkLst>
        </pc:spChg>
        <pc:spChg chg="del mod topLvl">
          <ac:chgData name="大脇 光一" userId="aca42c87f4141005" providerId="LiveId" clId="{F86E4A88-BC02-4ACD-A30F-991E69B8B7C6}" dt="2023-03-09T12:58:07.342" v="449" actId="478"/>
          <ac:spMkLst>
            <pc:docMk/>
            <pc:sldMk cId="1401716321" sldId="268"/>
            <ac:spMk id="34" creationId="{3931D998-4F5E-3DB3-705D-F43734C3E189}"/>
          </ac:spMkLst>
        </pc:spChg>
        <pc:spChg chg="mod">
          <ac:chgData name="大脇 光一" userId="aca42c87f4141005" providerId="LiveId" clId="{F86E4A88-BC02-4ACD-A30F-991E69B8B7C6}" dt="2023-03-09T12:55:20.036" v="372"/>
          <ac:spMkLst>
            <pc:docMk/>
            <pc:sldMk cId="1401716321" sldId="268"/>
            <ac:spMk id="36" creationId="{6E62636B-9F6E-D652-8E77-78C476E9529F}"/>
          </ac:spMkLst>
        </pc:spChg>
        <pc:spChg chg="mod">
          <ac:chgData name="大脇 光一" userId="aca42c87f4141005" providerId="LiveId" clId="{F86E4A88-BC02-4ACD-A30F-991E69B8B7C6}" dt="2023-03-09T12:55:20.036" v="372"/>
          <ac:spMkLst>
            <pc:docMk/>
            <pc:sldMk cId="1401716321" sldId="268"/>
            <ac:spMk id="37" creationId="{8A6EF114-E15A-314E-4993-AC2B6EF8BFB2}"/>
          </ac:spMkLst>
        </pc:spChg>
        <pc:spChg chg="mod">
          <ac:chgData name="大脇 光一" userId="aca42c87f4141005" providerId="LiveId" clId="{F86E4A88-BC02-4ACD-A30F-991E69B8B7C6}" dt="2023-03-09T12:55:20.036" v="372"/>
          <ac:spMkLst>
            <pc:docMk/>
            <pc:sldMk cId="1401716321" sldId="268"/>
            <ac:spMk id="38" creationId="{C84804CA-C6C8-A6B8-ADF3-1299312EFA2A}"/>
          </ac:spMkLst>
        </pc:spChg>
        <pc:spChg chg="mod">
          <ac:chgData name="大脇 光一" userId="aca42c87f4141005" providerId="LiveId" clId="{F86E4A88-BC02-4ACD-A30F-991E69B8B7C6}" dt="2023-03-09T12:55:20.036" v="372"/>
          <ac:spMkLst>
            <pc:docMk/>
            <pc:sldMk cId="1401716321" sldId="268"/>
            <ac:spMk id="39" creationId="{AD05C5E3-1F0A-4664-7607-F44BD6F5CABA}"/>
          </ac:spMkLst>
        </pc:spChg>
        <pc:spChg chg="mod">
          <ac:chgData name="大脇 光一" userId="aca42c87f4141005" providerId="LiveId" clId="{F86E4A88-BC02-4ACD-A30F-991E69B8B7C6}" dt="2023-03-09T12:55:20.036" v="372"/>
          <ac:spMkLst>
            <pc:docMk/>
            <pc:sldMk cId="1401716321" sldId="268"/>
            <ac:spMk id="40" creationId="{0C62C51D-E7BA-B3C1-388E-29C4F056C3EF}"/>
          </ac:spMkLst>
        </pc:spChg>
        <pc:spChg chg="mod">
          <ac:chgData name="大脇 光一" userId="aca42c87f4141005" providerId="LiveId" clId="{F86E4A88-BC02-4ACD-A30F-991E69B8B7C6}" dt="2023-03-09T12:55:20.036" v="372"/>
          <ac:spMkLst>
            <pc:docMk/>
            <pc:sldMk cId="1401716321" sldId="268"/>
            <ac:spMk id="41" creationId="{8FD985E3-7C62-A730-FED7-66FE92CE33B4}"/>
          </ac:spMkLst>
        </pc:spChg>
        <pc:spChg chg="mod topLvl">
          <ac:chgData name="大脇 光一" userId="aca42c87f4141005" providerId="LiveId" clId="{F86E4A88-BC02-4ACD-A30F-991E69B8B7C6}" dt="2023-03-15T08:53:51.425" v="5897" actId="1076"/>
          <ac:spMkLst>
            <pc:docMk/>
            <pc:sldMk cId="1401716321" sldId="268"/>
            <ac:spMk id="43" creationId="{122C5D36-68E5-663B-6F26-AD341C6B2C68}"/>
          </ac:spMkLst>
        </pc:spChg>
        <pc:spChg chg="del mod topLvl">
          <ac:chgData name="大脇 光一" userId="aca42c87f4141005" providerId="LiveId" clId="{F86E4A88-BC02-4ACD-A30F-991E69B8B7C6}" dt="2023-03-09T12:58:57.143" v="462" actId="478"/>
          <ac:spMkLst>
            <pc:docMk/>
            <pc:sldMk cId="1401716321" sldId="268"/>
            <ac:spMk id="44" creationId="{D0FD2C1B-F1C5-C764-3C49-753AE364BAF2}"/>
          </ac:spMkLst>
        </pc:spChg>
        <pc:spChg chg="mod">
          <ac:chgData name="大脇 光一" userId="aca42c87f4141005" providerId="LiveId" clId="{F86E4A88-BC02-4ACD-A30F-991E69B8B7C6}" dt="2023-03-09T12:55:20.036" v="372"/>
          <ac:spMkLst>
            <pc:docMk/>
            <pc:sldMk cId="1401716321" sldId="268"/>
            <ac:spMk id="46" creationId="{C0BDDA28-A5F8-879D-02CC-6AE7FEE0E6C3}"/>
          </ac:spMkLst>
        </pc:spChg>
        <pc:spChg chg="mod">
          <ac:chgData name="大脇 光一" userId="aca42c87f4141005" providerId="LiveId" clId="{F86E4A88-BC02-4ACD-A30F-991E69B8B7C6}" dt="2023-03-09T12:59:20.574" v="471" actId="20577"/>
          <ac:spMkLst>
            <pc:docMk/>
            <pc:sldMk cId="1401716321" sldId="268"/>
            <ac:spMk id="47" creationId="{B805C103-C58E-A529-6B64-143B5F1CE3A8}"/>
          </ac:spMkLst>
        </pc:spChg>
        <pc:spChg chg="mod">
          <ac:chgData name="大脇 光一" userId="aca42c87f4141005" providerId="LiveId" clId="{F86E4A88-BC02-4ACD-A30F-991E69B8B7C6}" dt="2023-03-09T12:57:34.991" v="444" actId="1076"/>
          <ac:spMkLst>
            <pc:docMk/>
            <pc:sldMk cId="1401716321" sldId="268"/>
            <ac:spMk id="49" creationId="{29FC00CC-0033-2472-47C8-F588606F66E3}"/>
          </ac:spMkLst>
        </pc:spChg>
        <pc:spChg chg="mod">
          <ac:chgData name="大脇 光一" userId="aca42c87f4141005" providerId="LiveId" clId="{F86E4A88-BC02-4ACD-A30F-991E69B8B7C6}" dt="2023-03-09T12:55:20.036" v="372"/>
          <ac:spMkLst>
            <pc:docMk/>
            <pc:sldMk cId="1401716321" sldId="268"/>
            <ac:spMk id="50" creationId="{8529171C-830C-71A0-BD8D-2F2515184FF9}"/>
          </ac:spMkLst>
        </pc:spChg>
        <pc:spChg chg="add mod">
          <ac:chgData name="大脇 光一" userId="aca42c87f4141005" providerId="LiveId" clId="{F86E4A88-BC02-4ACD-A30F-991E69B8B7C6}" dt="2023-03-09T13:03:20.625" v="527" actId="20577"/>
          <ac:spMkLst>
            <pc:docMk/>
            <pc:sldMk cId="1401716321" sldId="268"/>
            <ac:spMk id="51" creationId="{D274E5C0-3B9A-DB36-7E4E-ABB8FE00751C}"/>
          </ac:spMkLst>
        </pc:spChg>
        <pc:spChg chg="add mod">
          <ac:chgData name="大脇 光一" userId="aca42c87f4141005" providerId="LiveId" clId="{F86E4A88-BC02-4ACD-A30F-991E69B8B7C6}" dt="2023-03-15T08:53:39.173" v="5896" actId="1076"/>
          <ac:spMkLst>
            <pc:docMk/>
            <pc:sldMk cId="1401716321" sldId="268"/>
            <ac:spMk id="52" creationId="{FD4E4184-A699-44BA-7E0F-5F9BB0BD5703}"/>
          </ac:spMkLst>
        </pc:spChg>
        <pc:spChg chg="add mod">
          <ac:chgData name="大脇 光一" userId="aca42c87f4141005" providerId="LiveId" clId="{F86E4A88-BC02-4ACD-A30F-991E69B8B7C6}" dt="2023-03-09T12:57:16.107" v="434" actId="20577"/>
          <ac:spMkLst>
            <pc:docMk/>
            <pc:sldMk cId="1401716321" sldId="268"/>
            <ac:spMk id="53" creationId="{9409D312-48A5-12C1-8030-C778578B20D7}"/>
          </ac:spMkLst>
        </pc:spChg>
        <pc:spChg chg="add mod">
          <ac:chgData name="大脇 光一" userId="aca42c87f4141005" providerId="LiveId" clId="{F86E4A88-BC02-4ACD-A30F-991E69B8B7C6}" dt="2023-03-15T08:53:51.425" v="5897" actId="1076"/>
          <ac:spMkLst>
            <pc:docMk/>
            <pc:sldMk cId="1401716321" sldId="268"/>
            <ac:spMk id="54" creationId="{83CF7EF1-9F97-5C7C-4E4F-E2F7D99916FF}"/>
          </ac:spMkLst>
        </pc:spChg>
        <pc:spChg chg="add mod">
          <ac:chgData name="大脇 光一" userId="aca42c87f4141005" providerId="LiveId" clId="{F86E4A88-BC02-4ACD-A30F-991E69B8B7C6}" dt="2023-03-15T08:53:51.425" v="5897" actId="1076"/>
          <ac:spMkLst>
            <pc:docMk/>
            <pc:sldMk cId="1401716321" sldId="268"/>
            <ac:spMk id="55" creationId="{C406744D-A8F1-679F-8C9A-DC413A8FFF1A}"/>
          </ac:spMkLst>
        </pc:spChg>
        <pc:spChg chg="add mod">
          <ac:chgData name="大脇 光一" userId="aca42c87f4141005" providerId="LiveId" clId="{F86E4A88-BC02-4ACD-A30F-991E69B8B7C6}" dt="2023-03-15T08:55:32.585" v="5904" actId="207"/>
          <ac:spMkLst>
            <pc:docMk/>
            <pc:sldMk cId="1401716321" sldId="268"/>
            <ac:spMk id="56" creationId="{5A299B9D-4F64-9526-E9EE-70927BE14906}"/>
          </ac:spMkLst>
        </pc:spChg>
        <pc:grpChg chg="add mod">
          <ac:chgData name="大脇 光一" userId="aca42c87f4141005" providerId="LiveId" clId="{F86E4A88-BC02-4ACD-A30F-991E69B8B7C6}" dt="2023-03-09T12:55:20.036" v="372"/>
          <ac:grpSpMkLst>
            <pc:docMk/>
            <pc:sldMk cId="1401716321" sldId="268"/>
            <ac:grpSpMk id="25" creationId="{43BD9460-FDA9-CE33-A9CD-B7687D32CCA1}"/>
          </ac:grpSpMkLst>
        </pc:grpChg>
        <pc:grpChg chg="add del mod">
          <ac:chgData name="大脇 光一" userId="aca42c87f4141005" providerId="LiveId" clId="{F86E4A88-BC02-4ACD-A30F-991E69B8B7C6}" dt="2023-03-09T12:58:07.342" v="449" actId="478"/>
          <ac:grpSpMkLst>
            <pc:docMk/>
            <pc:sldMk cId="1401716321" sldId="268"/>
            <ac:grpSpMk id="32" creationId="{A71E1BE6-F591-B51D-CF8D-653E5DEA8DDF}"/>
          </ac:grpSpMkLst>
        </pc:grpChg>
        <pc:grpChg chg="add mod">
          <ac:chgData name="大脇 光一" userId="aca42c87f4141005" providerId="LiveId" clId="{F86E4A88-BC02-4ACD-A30F-991E69B8B7C6}" dt="2023-03-09T12:55:20.036" v="372"/>
          <ac:grpSpMkLst>
            <pc:docMk/>
            <pc:sldMk cId="1401716321" sldId="268"/>
            <ac:grpSpMk id="35" creationId="{99EBF7EB-6157-B250-D9A4-55052F19362B}"/>
          </ac:grpSpMkLst>
        </pc:grpChg>
        <pc:grpChg chg="add del mod">
          <ac:chgData name="大脇 光一" userId="aca42c87f4141005" providerId="LiveId" clId="{F86E4A88-BC02-4ACD-A30F-991E69B8B7C6}" dt="2023-03-09T12:58:57.143" v="462" actId="478"/>
          <ac:grpSpMkLst>
            <pc:docMk/>
            <pc:sldMk cId="1401716321" sldId="268"/>
            <ac:grpSpMk id="42" creationId="{6D827A31-1181-A6D4-D43A-0AF7EB7165C5}"/>
          </ac:grpSpMkLst>
        </pc:grpChg>
        <pc:grpChg chg="add mod">
          <ac:chgData name="大脇 光一" userId="aca42c87f4141005" providerId="LiveId" clId="{F86E4A88-BC02-4ACD-A30F-991E69B8B7C6}" dt="2023-03-15T08:54:02.358" v="5899" actId="1076"/>
          <ac:grpSpMkLst>
            <pc:docMk/>
            <pc:sldMk cId="1401716321" sldId="268"/>
            <ac:grpSpMk id="45" creationId="{1F883186-4928-1EC8-CBBD-BEAD2CD059AA}"/>
          </ac:grpSpMkLst>
        </pc:grpChg>
        <pc:grpChg chg="add del mod">
          <ac:chgData name="大脇 光一" userId="aca42c87f4141005" providerId="LiveId" clId="{F86E4A88-BC02-4ACD-A30F-991E69B8B7C6}" dt="2023-03-09T12:59:40.125" v="482" actId="478"/>
          <ac:grpSpMkLst>
            <pc:docMk/>
            <pc:sldMk cId="1401716321" sldId="268"/>
            <ac:grpSpMk id="48" creationId="{12E6BB19-7C8A-6C78-692A-840B256E26AB}"/>
          </ac:grpSpMkLst>
        </pc:grpChg>
        <pc:cxnChg chg="add mod">
          <ac:chgData name="大脇 光一" userId="aca42c87f4141005" providerId="LiveId" clId="{F86E4A88-BC02-4ACD-A30F-991E69B8B7C6}" dt="2023-03-09T12:55:20.036" v="372"/>
          <ac:cxnSpMkLst>
            <pc:docMk/>
            <pc:sldMk cId="1401716321" sldId="268"/>
            <ac:cxnSpMk id="6" creationId="{92DF82ED-95DD-7567-2304-84255C9EE248}"/>
          </ac:cxnSpMkLst>
        </pc:cxnChg>
      </pc:sldChg>
      <pc:sldChg chg="addSp delSp modSp add mod delAnim modAnim modNotesTx">
        <pc:chgData name="大脇 光一" userId="aca42c87f4141005" providerId="LiveId" clId="{F86E4A88-BC02-4ACD-A30F-991E69B8B7C6}" dt="2023-03-15T11:32:55.938" v="6840"/>
        <pc:sldMkLst>
          <pc:docMk/>
          <pc:sldMk cId="2766826206" sldId="269"/>
        </pc:sldMkLst>
        <pc:spChg chg="mod">
          <ac:chgData name="大脇 光一" userId="aca42c87f4141005" providerId="LiveId" clId="{F86E4A88-BC02-4ACD-A30F-991E69B8B7C6}" dt="2023-03-15T08:58:28.615" v="5956" actId="20577"/>
          <ac:spMkLst>
            <pc:docMk/>
            <pc:sldMk cId="2766826206" sldId="269"/>
            <ac:spMk id="2" creationId="{A5E93039-D61D-268F-060F-5042D575DBCA}"/>
          </ac:spMkLst>
        </pc:spChg>
        <pc:spChg chg="del mod">
          <ac:chgData name="大脇 光一" userId="aca42c87f4141005" providerId="LiveId" clId="{F86E4A88-BC02-4ACD-A30F-991E69B8B7C6}" dt="2023-03-09T13:04:00.704" v="530" actId="478"/>
          <ac:spMkLst>
            <pc:docMk/>
            <pc:sldMk cId="2766826206" sldId="269"/>
            <ac:spMk id="3" creationId="{5FC0575D-44CD-F4F0-8A19-C6B5002D019C}"/>
          </ac:spMkLst>
        </pc:spChg>
        <pc:spChg chg="add mod">
          <ac:chgData name="大脇 光一" userId="aca42c87f4141005" providerId="LiveId" clId="{F86E4A88-BC02-4ACD-A30F-991E69B8B7C6}" dt="2023-03-15T09:02:32.206" v="6136" actId="14100"/>
          <ac:spMkLst>
            <pc:docMk/>
            <pc:sldMk cId="2766826206" sldId="269"/>
            <ac:spMk id="6" creationId="{40B5EFCB-0073-D917-C883-44BCF0DC9656}"/>
          </ac:spMkLst>
        </pc:spChg>
        <pc:spChg chg="add mod">
          <ac:chgData name="大脇 光一" userId="aca42c87f4141005" providerId="LiveId" clId="{F86E4A88-BC02-4ACD-A30F-991E69B8B7C6}" dt="2023-03-15T09:15:12.343" v="6651" actId="1076"/>
          <ac:spMkLst>
            <pc:docMk/>
            <pc:sldMk cId="2766826206" sldId="269"/>
            <ac:spMk id="7" creationId="{87F51513-9246-2DE9-70B1-33211C9F7DF4}"/>
          </ac:spMkLst>
        </pc:spChg>
        <pc:spChg chg="mod">
          <ac:chgData name="大脇 光一" userId="aca42c87f4141005" providerId="LiveId" clId="{F86E4A88-BC02-4ACD-A30F-991E69B8B7C6}" dt="2023-03-09T13:04:58.870" v="532"/>
          <ac:spMkLst>
            <pc:docMk/>
            <pc:sldMk cId="2766826206" sldId="269"/>
            <ac:spMk id="10" creationId="{2A1D1A72-005D-7E11-FFC6-E88283FAAE22}"/>
          </ac:spMkLst>
        </pc:spChg>
        <pc:spChg chg="mod">
          <ac:chgData name="大脇 光一" userId="aca42c87f4141005" providerId="LiveId" clId="{F86E4A88-BC02-4ACD-A30F-991E69B8B7C6}" dt="2023-03-09T13:04:58.870" v="532"/>
          <ac:spMkLst>
            <pc:docMk/>
            <pc:sldMk cId="2766826206" sldId="269"/>
            <ac:spMk id="13" creationId="{9287637B-62A0-9343-5EDA-335B14BC556E}"/>
          </ac:spMkLst>
        </pc:spChg>
        <pc:spChg chg="mod">
          <ac:chgData name="大脇 光一" userId="aca42c87f4141005" providerId="LiveId" clId="{F86E4A88-BC02-4ACD-A30F-991E69B8B7C6}" dt="2023-03-09T13:04:58.870" v="532"/>
          <ac:spMkLst>
            <pc:docMk/>
            <pc:sldMk cId="2766826206" sldId="269"/>
            <ac:spMk id="16" creationId="{FF905277-401A-C837-3A01-3C5C1E68AFD6}"/>
          </ac:spMkLst>
        </pc:spChg>
        <pc:spChg chg="del mod topLvl">
          <ac:chgData name="大脇 光一" userId="aca42c87f4141005" providerId="LiveId" clId="{F86E4A88-BC02-4ACD-A30F-991E69B8B7C6}" dt="2023-03-15T08:56:14.026" v="5917" actId="478"/>
          <ac:spMkLst>
            <pc:docMk/>
            <pc:sldMk cId="2766826206" sldId="269"/>
            <ac:spMk id="20" creationId="{91B4F62E-033F-4AE0-CA09-AA988C69C995}"/>
          </ac:spMkLst>
        </pc:spChg>
        <pc:spChg chg="add del mod">
          <ac:chgData name="大脇 光一" userId="aca42c87f4141005" providerId="LiveId" clId="{F86E4A88-BC02-4ACD-A30F-991E69B8B7C6}" dt="2023-03-15T08:55:59.666" v="5911" actId="478"/>
          <ac:spMkLst>
            <pc:docMk/>
            <pc:sldMk cId="2766826206" sldId="269"/>
            <ac:spMk id="21" creationId="{C98232C7-6E4E-E955-58AD-5026173428FF}"/>
          </ac:spMkLst>
        </pc:spChg>
        <pc:spChg chg="add del mod">
          <ac:chgData name="大脇 光一" userId="aca42c87f4141005" providerId="LiveId" clId="{F86E4A88-BC02-4ACD-A30F-991E69B8B7C6}" dt="2023-03-15T08:56:04.344" v="5914" actId="478"/>
          <ac:spMkLst>
            <pc:docMk/>
            <pc:sldMk cId="2766826206" sldId="269"/>
            <ac:spMk id="22" creationId="{3653413F-B0AF-4427-7FB9-C25B87484EC8}"/>
          </ac:spMkLst>
        </pc:spChg>
        <pc:spChg chg="add del mod">
          <ac:chgData name="大脇 光一" userId="aca42c87f4141005" providerId="LiveId" clId="{F86E4A88-BC02-4ACD-A30F-991E69B8B7C6}" dt="2023-03-15T08:55:57.511" v="5910" actId="478"/>
          <ac:spMkLst>
            <pc:docMk/>
            <pc:sldMk cId="2766826206" sldId="269"/>
            <ac:spMk id="23" creationId="{C9472AD1-F498-0D98-4BD0-0AB5731502F4}"/>
          </ac:spMkLst>
        </pc:spChg>
        <pc:grpChg chg="add del mod">
          <ac:chgData name="大脇 光一" userId="aca42c87f4141005" providerId="LiveId" clId="{F86E4A88-BC02-4ACD-A30F-991E69B8B7C6}" dt="2023-03-15T08:55:53.693" v="5908" actId="478"/>
          <ac:grpSpMkLst>
            <pc:docMk/>
            <pc:sldMk cId="2766826206" sldId="269"/>
            <ac:grpSpMk id="8" creationId="{F7456CC1-1EF7-3B0A-2298-64D13AA81DA8}"/>
          </ac:grpSpMkLst>
        </pc:grpChg>
        <pc:grpChg chg="add del mod">
          <ac:chgData name="大脇 光一" userId="aca42c87f4141005" providerId="LiveId" clId="{F86E4A88-BC02-4ACD-A30F-991E69B8B7C6}" dt="2023-03-15T08:56:02.427" v="5913" actId="478"/>
          <ac:grpSpMkLst>
            <pc:docMk/>
            <pc:sldMk cId="2766826206" sldId="269"/>
            <ac:grpSpMk id="11" creationId="{A7387E59-BD15-0E8D-247C-29F18FA891C2}"/>
          </ac:grpSpMkLst>
        </pc:grpChg>
        <pc:grpChg chg="add del mod">
          <ac:chgData name="大脇 光一" userId="aca42c87f4141005" providerId="LiveId" clId="{F86E4A88-BC02-4ACD-A30F-991E69B8B7C6}" dt="2023-03-15T08:56:01.035" v="5912" actId="478"/>
          <ac:grpSpMkLst>
            <pc:docMk/>
            <pc:sldMk cId="2766826206" sldId="269"/>
            <ac:grpSpMk id="15" creationId="{75F052EA-E96A-22EB-7481-9AFD08C414F2}"/>
          </ac:grpSpMkLst>
        </pc:grpChg>
        <pc:grpChg chg="add del mod">
          <ac:chgData name="大脇 光一" userId="aca42c87f4141005" providerId="LiveId" clId="{F86E4A88-BC02-4ACD-A30F-991E69B8B7C6}" dt="2023-03-15T08:56:14.026" v="5917" actId="478"/>
          <ac:grpSpMkLst>
            <pc:docMk/>
            <pc:sldMk cId="2766826206" sldId="269"/>
            <ac:grpSpMk id="18" creationId="{1A9749DD-14F0-C7CB-FF96-C9239D94CBEB}"/>
          </ac:grpSpMkLst>
        </pc:grpChg>
        <pc:picChg chg="mod">
          <ac:chgData name="大脇 光一" userId="aca42c87f4141005" providerId="LiveId" clId="{F86E4A88-BC02-4ACD-A30F-991E69B8B7C6}" dt="2023-03-09T13:04:58.870" v="532"/>
          <ac:picMkLst>
            <pc:docMk/>
            <pc:sldMk cId="2766826206" sldId="269"/>
            <ac:picMk id="9" creationId="{7A65D1DA-4C98-DBE5-5A29-30C860514A5C}"/>
          </ac:picMkLst>
        </pc:picChg>
        <pc:picChg chg="mod">
          <ac:chgData name="大脇 光一" userId="aca42c87f4141005" providerId="LiveId" clId="{F86E4A88-BC02-4ACD-A30F-991E69B8B7C6}" dt="2023-03-09T13:04:58.870" v="532"/>
          <ac:picMkLst>
            <pc:docMk/>
            <pc:sldMk cId="2766826206" sldId="269"/>
            <ac:picMk id="12" creationId="{7BD000C4-0398-191B-1BFC-FEB74D444FD6}"/>
          </ac:picMkLst>
        </pc:picChg>
        <pc:picChg chg="mod">
          <ac:chgData name="大脇 光一" userId="aca42c87f4141005" providerId="LiveId" clId="{F86E4A88-BC02-4ACD-A30F-991E69B8B7C6}" dt="2023-03-09T13:04:58.870" v="532"/>
          <ac:picMkLst>
            <pc:docMk/>
            <pc:sldMk cId="2766826206" sldId="269"/>
            <ac:picMk id="17" creationId="{25ED1309-B3DE-2031-0C13-2CE282500BF9}"/>
          </ac:picMkLst>
        </pc:picChg>
        <pc:picChg chg="mod topLvl">
          <ac:chgData name="大脇 光一" userId="aca42c87f4141005" providerId="LiveId" clId="{F86E4A88-BC02-4ACD-A30F-991E69B8B7C6}" dt="2023-03-15T09:13:33.380" v="6630" actId="14100"/>
          <ac:picMkLst>
            <pc:docMk/>
            <pc:sldMk cId="2766826206" sldId="269"/>
            <ac:picMk id="19" creationId="{3CF70A5B-F9A5-2591-B37E-B531E6F24A12}"/>
          </ac:picMkLst>
        </pc:picChg>
        <pc:cxnChg chg="add del mod">
          <ac:chgData name="大脇 光一" userId="aca42c87f4141005" providerId="LiveId" clId="{F86E4A88-BC02-4ACD-A30F-991E69B8B7C6}" dt="2023-03-15T08:56:32.855" v="5932" actId="478"/>
          <ac:cxnSpMkLst>
            <pc:docMk/>
            <pc:sldMk cId="2766826206" sldId="269"/>
            <ac:cxnSpMk id="14" creationId="{7C814C33-9337-986C-B128-13C594D111ED}"/>
          </ac:cxnSpMkLst>
        </pc:cxnChg>
      </pc:sldChg>
      <pc:sldChg chg="addSp delSp modSp add mod modNotesTx">
        <pc:chgData name="大脇 光一" userId="aca42c87f4141005" providerId="LiveId" clId="{F86E4A88-BC02-4ACD-A30F-991E69B8B7C6}" dt="2023-03-15T09:05:41.938" v="6200" actId="20577"/>
        <pc:sldMkLst>
          <pc:docMk/>
          <pc:sldMk cId="759522365" sldId="270"/>
        </pc:sldMkLst>
        <pc:spChg chg="mod">
          <ac:chgData name="大脇 光一" userId="aca42c87f4141005" providerId="LiveId" clId="{F86E4A88-BC02-4ACD-A30F-991E69B8B7C6}" dt="2023-03-15T05:06:19.154" v="2598" actId="1076"/>
          <ac:spMkLst>
            <pc:docMk/>
            <pc:sldMk cId="759522365" sldId="270"/>
            <ac:spMk id="2" creationId="{A5E93039-D61D-268F-060F-5042D575DBCA}"/>
          </ac:spMkLst>
        </pc:spChg>
        <pc:spChg chg="del mod">
          <ac:chgData name="大脇 光一" userId="aca42c87f4141005" providerId="LiveId" clId="{F86E4A88-BC02-4ACD-A30F-991E69B8B7C6}" dt="2023-03-09T13:05:38.188" v="536" actId="478"/>
          <ac:spMkLst>
            <pc:docMk/>
            <pc:sldMk cId="759522365" sldId="270"/>
            <ac:spMk id="3" creationId="{5FC0575D-44CD-F4F0-8A19-C6B5002D019C}"/>
          </ac:spMkLst>
        </pc:spChg>
        <pc:spChg chg="add mod">
          <ac:chgData name="大脇 光一" userId="aca42c87f4141005" providerId="LiveId" clId="{F86E4A88-BC02-4ACD-A30F-991E69B8B7C6}" dt="2023-03-09T13:08:44.342" v="564" actId="1076"/>
          <ac:spMkLst>
            <pc:docMk/>
            <pc:sldMk cId="759522365" sldId="270"/>
            <ac:spMk id="7" creationId="{025EAF17-6BEB-09BC-5B98-D93A48C95D1E}"/>
          </ac:spMkLst>
        </pc:spChg>
        <pc:spChg chg="add mod">
          <ac:chgData name="大脇 光一" userId="aca42c87f4141005" providerId="LiveId" clId="{F86E4A88-BC02-4ACD-A30F-991E69B8B7C6}" dt="2023-03-09T13:08:30.823" v="563" actId="1076"/>
          <ac:spMkLst>
            <pc:docMk/>
            <pc:sldMk cId="759522365" sldId="270"/>
            <ac:spMk id="8" creationId="{6B8A9444-E298-D0A9-DB8E-FCCB59607D22}"/>
          </ac:spMkLst>
        </pc:spChg>
        <pc:spChg chg="add mod">
          <ac:chgData name="大脇 光一" userId="aca42c87f4141005" providerId="LiveId" clId="{F86E4A88-BC02-4ACD-A30F-991E69B8B7C6}" dt="2023-03-09T13:08:30.823" v="563" actId="1076"/>
          <ac:spMkLst>
            <pc:docMk/>
            <pc:sldMk cId="759522365" sldId="270"/>
            <ac:spMk id="9" creationId="{274E8239-EB21-F552-8152-02F85C27ACDF}"/>
          </ac:spMkLst>
        </pc:spChg>
        <pc:spChg chg="add mod">
          <ac:chgData name="大脇 光一" userId="aca42c87f4141005" providerId="LiveId" clId="{F86E4A88-BC02-4ACD-A30F-991E69B8B7C6}" dt="2023-03-09T13:08:30.823" v="563" actId="1076"/>
          <ac:spMkLst>
            <pc:docMk/>
            <pc:sldMk cId="759522365" sldId="270"/>
            <ac:spMk id="10" creationId="{2E21C3EE-D5C9-8A0A-8075-24A72F98E5F0}"/>
          </ac:spMkLst>
        </pc:spChg>
        <pc:spChg chg="add mod">
          <ac:chgData name="大脇 光一" userId="aca42c87f4141005" providerId="LiveId" clId="{F86E4A88-BC02-4ACD-A30F-991E69B8B7C6}" dt="2023-03-09T13:08:30.823" v="563" actId="1076"/>
          <ac:spMkLst>
            <pc:docMk/>
            <pc:sldMk cId="759522365" sldId="270"/>
            <ac:spMk id="14" creationId="{1E9098A6-267F-13BA-6773-EDEE6F697D89}"/>
          </ac:spMkLst>
        </pc:spChg>
        <pc:spChg chg="add mod">
          <ac:chgData name="大脇 光一" userId="aca42c87f4141005" providerId="LiveId" clId="{F86E4A88-BC02-4ACD-A30F-991E69B8B7C6}" dt="2023-03-09T13:08:07.856" v="559" actId="1076"/>
          <ac:spMkLst>
            <pc:docMk/>
            <pc:sldMk cId="759522365" sldId="270"/>
            <ac:spMk id="17" creationId="{CF0E4835-8AFE-1105-ED66-343358780C36}"/>
          </ac:spMkLst>
        </pc:spChg>
        <pc:spChg chg="add mod">
          <ac:chgData name="大脇 光一" userId="aca42c87f4141005" providerId="LiveId" clId="{F86E4A88-BC02-4ACD-A30F-991E69B8B7C6}" dt="2023-03-09T13:09:09.067" v="569" actId="1076"/>
          <ac:spMkLst>
            <pc:docMk/>
            <pc:sldMk cId="759522365" sldId="270"/>
            <ac:spMk id="18" creationId="{444E39F8-A54F-33D9-1AA6-C8E449DE6070}"/>
          </ac:spMkLst>
        </pc:spChg>
        <pc:spChg chg="add mod">
          <ac:chgData name="大脇 光一" userId="aca42c87f4141005" providerId="LiveId" clId="{F86E4A88-BC02-4ACD-A30F-991E69B8B7C6}" dt="2023-03-09T13:09:24.372" v="571" actId="1076"/>
          <ac:spMkLst>
            <pc:docMk/>
            <pc:sldMk cId="759522365" sldId="270"/>
            <ac:spMk id="19" creationId="{CBCFF5A3-2160-B53C-3FCF-0623DEE6E150}"/>
          </ac:spMkLst>
        </pc:spChg>
        <pc:spChg chg="add mod">
          <ac:chgData name="大脇 光一" userId="aca42c87f4141005" providerId="LiveId" clId="{F86E4A88-BC02-4ACD-A30F-991E69B8B7C6}" dt="2023-03-09T13:08:49.986" v="565" actId="1076"/>
          <ac:spMkLst>
            <pc:docMk/>
            <pc:sldMk cId="759522365" sldId="270"/>
            <ac:spMk id="20" creationId="{8717ADDC-91F5-5578-9743-29B420539144}"/>
          </ac:spMkLst>
        </pc:spChg>
        <pc:spChg chg="add mod">
          <ac:chgData name="大脇 光一" userId="aca42c87f4141005" providerId="LiveId" clId="{F86E4A88-BC02-4ACD-A30F-991E69B8B7C6}" dt="2023-03-09T13:09:14.108" v="570" actId="1076"/>
          <ac:spMkLst>
            <pc:docMk/>
            <pc:sldMk cId="759522365" sldId="270"/>
            <ac:spMk id="21" creationId="{E9F9FAE6-9FBB-31D9-1179-3AD887ED80C1}"/>
          </ac:spMkLst>
        </pc:spChg>
        <pc:spChg chg="add mod">
          <ac:chgData name="大脇 光一" userId="aca42c87f4141005" providerId="LiveId" clId="{F86E4A88-BC02-4ACD-A30F-991E69B8B7C6}" dt="2023-03-09T13:08:44.342" v="564" actId="1076"/>
          <ac:spMkLst>
            <pc:docMk/>
            <pc:sldMk cId="759522365" sldId="270"/>
            <ac:spMk id="22" creationId="{C2794886-FC64-FF0B-6FEA-F6FD2018D7CB}"/>
          </ac:spMkLst>
        </pc:spChg>
        <pc:picChg chg="add mod">
          <ac:chgData name="大脇 光一" userId="aca42c87f4141005" providerId="LiveId" clId="{F86E4A88-BC02-4ACD-A30F-991E69B8B7C6}" dt="2023-03-09T13:08:30.823" v="563" actId="1076"/>
          <ac:picMkLst>
            <pc:docMk/>
            <pc:sldMk cId="759522365" sldId="270"/>
            <ac:picMk id="6" creationId="{6696E707-440F-9372-8C66-CC79B58AB70C}"/>
          </ac:picMkLst>
        </pc:picChg>
        <pc:picChg chg="add mod">
          <ac:chgData name="大脇 光一" userId="aca42c87f4141005" providerId="LiveId" clId="{F86E4A88-BC02-4ACD-A30F-991E69B8B7C6}" dt="2023-03-09T13:08:13.352" v="560" actId="1076"/>
          <ac:picMkLst>
            <pc:docMk/>
            <pc:sldMk cId="759522365" sldId="270"/>
            <ac:picMk id="15" creationId="{146BBFAD-602B-8D3B-EA77-254F74F14268}"/>
          </ac:picMkLst>
        </pc:picChg>
        <pc:picChg chg="add mod">
          <ac:chgData name="大脇 光一" userId="aca42c87f4141005" providerId="LiveId" clId="{F86E4A88-BC02-4ACD-A30F-991E69B8B7C6}" dt="2023-03-09T13:08:18.071" v="562" actId="14100"/>
          <ac:picMkLst>
            <pc:docMk/>
            <pc:sldMk cId="759522365" sldId="270"/>
            <ac:picMk id="16" creationId="{E0B54DBD-44BA-1A5D-E547-00DB505F5543}"/>
          </ac:picMkLst>
        </pc:picChg>
        <pc:cxnChg chg="add mod">
          <ac:chgData name="大脇 光一" userId="aca42c87f4141005" providerId="LiveId" clId="{F86E4A88-BC02-4ACD-A30F-991E69B8B7C6}" dt="2023-03-09T13:08:30.823" v="563" actId="1076"/>
          <ac:cxnSpMkLst>
            <pc:docMk/>
            <pc:sldMk cId="759522365" sldId="270"/>
            <ac:cxnSpMk id="11" creationId="{A912C43F-7DD0-4221-B773-59913A180F41}"/>
          </ac:cxnSpMkLst>
        </pc:cxnChg>
        <pc:cxnChg chg="add mod">
          <ac:chgData name="大脇 光一" userId="aca42c87f4141005" providerId="LiveId" clId="{F86E4A88-BC02-4ACD-A30F-991E69B8B7C6}" dt="2023-03-09T13:08:30.823" v="563" actId="1076"/>
          <ac:cxnSpMkLst>
            <pc:docMk/>
            <pc:sldMk cId="759522365" sldId="270"/>
            <ac:cxnSpMk id="12" creationId="{8144CF98-12CB-CBE6-369D-63D92FB707D8}"/>
          </ac:cxnSpMkLst>
        </pc:cxnChg>
        <pc:cxnChg chg="add mod">
          <ac:chgData name="大脇 光一" userId="aca42c87f4141005" providerId="LiveId" clId="{F86E4A88-BC02-4ACD-A30F-991E69B8B7C6}" dt="2023-03-09T13:08:30.823" v="563" actId="1076"/>
          <ac:cxnSpMkLst>
            <pc:docMk/>
            <pc:sldMk cId="759522365" sldId="270"/>
            <ac:cxnSpMk id="13" creationId="{26B836AA-C423-5B76-E1F7-01A62367750D}"/>
          </ac:cxnSpMkLst>
        </pc:cxnChg>
      </pc:sldChg>
      <pc:sldChg chg="addSp delSp modSp new mod">
        <pc:chgData name="大脇 光一" userId="aca42c87f4141005" providerId="LiveId" clId="{F86E4A88-BC02-4ACD-A30F-991E69B8B7C6}" dt="2023-03-15T05:06:26.418" v="2599" actId="1076"/>
        <pc:sldMkLst>
          <pc:docMk/>
          <pc:sldMk cId="131443681" sldId="271"/>
        </pc:sldMkLst>
        <pc:spChg chg="mod">
          <ac:chgData name="大脇 光一" userId="aca42c87f4141005" providerId="LiveId" clId="{F86E4A88-BC02-4ACD-A30F-991E69B8B7C6}" dt="2023-03-15T05:06:26.418" v="2599" actId="1076"/>
          <ac:spMkLst>
            <pc:docMk/>
            <pc:sldMk cId="131443681" sldId="271"/>
            <ac:spMk id="2" creationId="{4D8FFB9B-BE4A-ED65-5095-1BA282116D30}"/>
          </ac:spMkLst>
        </pc:spChg>
        <pc:spChg chg="del">
          <ac:chgData name="大脇 光一" userId="aca42c87f4141005" providerId="LiveId" clId="{F86E4A88-BC02-4ACD-A30F-991E69B8B7C6}" dt="2023-03-09T13:10:12.752" v="577"/>
          <ac:spMkLst>
            <pc:docMk/>
            <pc:sldMk cId="131443681" sldId="271"/>
            <ac:spMk id="3" creationId="{E7B84AAC-3A86-AEA4-32C9-096E6D5133BE}"/>
          </ac:spMkLst>
        </pc:spChg>
        <pc:spChg chg="add mod">
          <ac:chgData name="大脇 光一" userId="aca42c87f4141005" providerId="LiveId" clId="{F86E4A88-BC02-4ACD-A30F-991E69B8B7C6}" dt="2023-03-09T13:10:13.074" v="578" actId="27636"/>
          <ac:spMkLst>
            <pc:docMk/>
            <pc:sldMk cId="131443681" sldId="271"/>
            <ac:spMk id="6" creationId="{7FA5D445-5DBF-AE46-888E-E25AF7C4F587}"/>
          </ac:spMkLst>
        </pc:spChg>
      </pc:sldChg>
      <pc:sldChg chg="addSp delSp modSp add mod modAnim">
        <pc:chgData name="大脇 光一" userId="aca42c87f4141005" providerId="LiveId" clId="{F86E4A88-BC02-4ACD-A30F-991E69B8B7C6}" dt="2023-03-15T05:06:47.385" v="2601" actId="1076"/>
        <pc:sldMkLst>
          <pc:docMk/>
          <pc:sldMk cId="2046273101" sldId="272"/>
        </pc:sldMkLst>
        <pc:spChg chg="mod">
          <ac:chgData name="大脇 光一" userId="aca42c87f4141005" providerId="LiveId" clId="{F86E4A88-BC02-4ACD-A30F-991E69B8B7C6}" dt="2023-03-15T05:06:47.385" v="2601" actId="1076"/>
          <ac:spMkLst>
            <pc:docMk/>
            <pc:sldMk cId="2046273101" sldId="272"/>
            <ac:spMk id="2" creationId="{4D8FFB9B-BE4A-ED65-5095-1BA282116D30}"/>
          </ac:spMkLst>
        </pc:spChg>
        <pc:spChg chg="del">
          <ac:chgData name="大脇 光一" userId="aca42c87f4141005" providerId="LiveId" clId="{F86E4A88-BC02-4ACD-A30F-991E69B8B7C6}" dt="2023-03-09T13:10:51.853" v="581" actId="478"/>
          <ac:spMkLst>
            <pc:docMk/>
            <pc:sldMk cId="2046273101" sldId="272"/>
            <ac:spMk id="3" creationId="{E7B84AAC-3A86-AEA4-32C9-096E6D5133BE}"/>
          </ac:spMkLst>
        </pc:spChg>
        <pc:spChg chg="add mod">
          <ac:chgData name="大脇 光一" userId="aca42c87f4141005" providerId="LiveId" clId="{F86E4A88-BC02-4ACD-A30F-991E69B8B7C6}" dt="2023-03-09T13:10:47.491" v="580"/>
          <ac:spMkLst>
            <pc:docMk/>
            <pc:sldMk cId="2046273101" sldId="272"/>
            <ac:spMk id="7" creationId="{81E89E8F-6BD5-50E5-3AF9-151966974325}"/>
          </ac:spMkLst>
        </pc:spChg>
        <pc:spChg chg="add mod">
          <ac:chgData name="大脇 光一" userId="aca42c87f4141005" providerId="LiveId" clId="{F86E4A88-BC02-4ACD-A30F-991E69B8B7C6}" dt="2023-03-09T13:10:47.491" v="580"/>
          <ac:spMkLst>
            <pc:docMk/>
            <pc:sldMk cId="2046273101" sldId="272"/>
            <ac:spMk id="11" creationId="{8498BC6E-FCDA-FDB2-63A8-5F155146023B}"/>
          </ac:spMkLst>
        </pc:spChg>
        <pc:spChg chg="add mod">
          <ac:chgData name="大脇 光一" userId="aca42c87f4141005" providerId="LiveId" clId="{F86E4A88-BC02-4ACD-A30F-991E69B8B7C6}" dt="2023-03-09T13:10:47.491" v="580"/>
          <ac:spMkLst>
            <pc:docMk/>
            <pc:sldMk cId="2046273101" sldId="272"/>
            <ac:spMk id="12" creationId="{BA48D03E-F89E-9732-1838-C42751C0707B}"/>
          </ac:spMkLst>
        </pc:spChg>
        <pc:spChg chg="add mod">
          <ac:chgData name="大脇 光一" userId="aca42c87f4141005" providerId="LiveId" clId="{F86E4A88-BC02-4ACD-A30F-991E69B8B7C6}" dt="2023-03-09T13:10:47.491" v="580"/>
          <ac:spMkLst>
            <pc:docMk/>
            <pc:sldMk cId="2046273101" sldId="272"/>
            <ac:spMk id="14" creationId="{5D16E042-7524-1DF5-C753-5D2482A439F2}"/>
          </ac:spMkLst>
        </pc:spChg>
        <pc:spChg chg="add mod">
          <ac:chgData name="大脇 光一" userId="aca42c87f4141005" providerId="LiveId" clId="{F86E4A88-BC02-4ACD-A30F-991E69B8B7C6}" dt="2023-03-09T13:10:47.491" v="580"/>
          <ac:spMkLst>
            <pc:docMk/>
            <pc:sldMk cId="2046273101" sldId="272"/>
            <ac:spMk id="15" creationId="{C8547357-FC63-4996-EEB7-5A145B6A76F9}"/>
          </ac:spMkLst>
        </pc:spChg>
        <pc:spChg chg="add mod">
          <ac:chgData name="大脇 光一" userId="aca42c87f4141005" providerId="LiveId" clId="{F86E4A88-BC02-4ACD-A30F-991E69B8B7C6}" dt="2023-03-09T13:10:47.491" v="580"/>
          <ac:spMkLst>
            <pc:docMk/>
            <pc:sldMk cId="2046273101" sldId="272"/>
            <ac:spMk id="16" creationId="{F5B8D6EB-7ECF-9927-614F-52F5F579277B}"/>
          </ac:spMkLst>
        </pc:spChg>
        <pc:picChg chg="add mod">
          <ac:chgData name="大脇 光一" userId="aca42c87f4141005" providerId="LiveId" clId="{F86E4A88-BC02-4ACD-A30F-991E69B8B7C6}" dt="2023-03-09T13:10:47.491" v="580"/>
          <ac:picMkLst>
            <pc:docMk/>
            <pc:sldMk cId="2046273101" sldId="272"/>
            <ac:picMk id="6" creationId="{680AA90C-F482-492C-0FFA-9EE865B9D841}"/>
          </ac:picMkLst>
        </pc:picChg>
        <pc:picChg chg="add mod">
          <ac:chgData name="大脇 光一" userId="aca42c87f4141005" providerId="LiveId" clId="{F86E4A88-BC02-4ACD-A30F-991E69B8B7C6}" dt="2023-03-09T13:10:47.491" v="580"/>
          <ac:picMkLst>
            <pc:docMk/>
            <pc:sldMk cId="2046273101" sldId="272"/>
            <ac:picMk id="13" creationId="{5F39A890-9832-9612-CC48-630C82D61B50}"/>
          </ac:picMkLst>
        </pc:picChg>
        <pc:cxnChg chg="add mod">
          <ac:chgData name="大脇 光一" userId="aca42c87f4141005" providerId="LiveId" clId="{F86E4A88-BC02-4ACD-A30F-991E69B8B7C6}" dt="2023-03-09T13:10:47.491" v="580"/>
          <ac:cxnSpMkLst>
            <pc:docMk/>
            <pc:sldMk cId="2046273101" sldId="272"/>
            <ac:cxnSpMk id="8" creationId="{0419753E-1B6F-CE6F-C4D3-CC4B7E392D95}"/>
          </ac:cxnSpMkLst>
        </pc:cxnChg>
        <pc:cxnChg chg="add mod">
          <ac:chgData name="大脇 光一" userId="aca42c87f4141005" providerId="LiveId" clId="{F86E4A88-BC02-4ACD-A30F-991E69B8B7C6}" dt="2023-03-09T13:10:47.491" v="580"/>
          <ac:cxnSpMkLst>
            <pc:docMk/>
            <pc:sldMk cId="2046273101" sldId="272"/>
            <ac:cxnSpMk id="9" creationId="{638F72D0-3E4D-83A0-3D97-F8364F538317}"/>
          </ac:cxnSpMkLst>
        </pc:cxnChg>
        <pc:cxnChg chg="add mod">
          <ac:chgData name="大脇 光一" userId="aca42c87f4141005" providerId="LiveId" clId="{F86E4A88-BC02-4ACD-A30F-991E69B8B7C6}" dt="2023-03-09T13:10:47.491" v="580"/>
          <ac:cxnSpMkLst>
            <pc:docMk/>
            <pc:sldMk cId="2046273101" sldId="272"/>
            <ac:cxnSpMk id="10" creationId="{57C12EE6-2581-D55A-50A7-92A0D3C0CBD4}"/>
          </ac:cxnSpMkLst>
        </pc:cxnChg>
      </pc:sldChg>
      <pc:sldChg chg="addSp delSp modSp add mod modAnim modNotesTx">
        <pc:chgData name="大脇 光一" userId="aca42c87f4141005" providerId="LiveId" clId="{F86E4A88-BC02-4ACD-A30F-991E69B8B7C6}" dt="2023-03-15T05:06:59.494" v="2602" actId="1076"/>
        <pc:sldMkLst>
          <pc:docMk/>
          <pc:sldMk cId="2183944332" sldId="273"/>
        </pc:sldMkLst>
        <pc:spChg chg="mod">
          <ac:chgData name="大脇 光一" userId="aca42c87f4141005" providerId="LiveId" clId="{F86E4A88-BC02-4ACD-A30F-991E69B8B7C6}" dt="2023-03-15T05:06:59.494" v="2602" actId="1076"/>
          <ac:spMkLst>
            <pc:docMk/>
            <pc:sldMk cId="2183944332" sldId="273"/>
            <ac:spMk id="2" creationId="{4D8FFB9B-BE4A-ED65-5095-1BA282116D30}"/>
          </ac:spMkLst>
        </pc:spChg>
        <pc:spChg chg="del">
          <ac:chgData name="大脇 光一" userId="aca42c87f4141005" providerId="LiveId" clId="{F86E4A88-BC02-4ACD-A30F-991E69B8B7C6}" dt="2023-03-09T13:11:24.890" v="584" actId="478"/>
          <ac:spMkLst>
            <pc:docMk/>
            <pc:sldMk cId="2183944332" sldId="273"/>
            <ac:spMk id="3" creationId="{E7B84AAC-3A86-AEA4-32C9-096E6D5133BE}"/>
          </ac:spMkLst>
        </pc:spChg>
        <pc:spChg chg="add mod">
          <ac:chgData name="大脇 光一" userId="aca42c87f4141005" providerId="LiveId" clId="{F86E4A88-BC02-4ACD-A30F-991E69B8B7C6}" dt="2023-03-09T13:11:18.141" v="583"/>
          <ac:spMkLst>
            <pc:docMk/>
            <pc:sldMk cId="2183944332" sldId="273"/>
            <ac:spMk id="6" creationId="{91210D52-D81B-0DEF-699F-CBD434E68871}"/>
          </ac:spMkLst>
        </pc:spChg>
        <pc:spChg chg="add mod">
          <ac:chgData name="大脇 光一" userId="aca42c87f4141005" providerId="LiveId" clId="{F86E4A88-BC02-4ACD-A30F-991E69B8B7C6}" dt="2023-03-09T13:11:18.141" v="583"/>
          <ac:spMkLst>
            <pc:docMk/>
            <pc:sldMk cId="2183944332" sldId="273"/>
            <ac:spMk id="7" creationId="{655F294E-A68B-7565-E5C4-99EEFBBDE5E5}"/>
          </ac:spMkLst>
        </pc:spChg>
        <pc:spChg chg="add mod">
          <ac:chgData name="大脇 光一" userId="aca42c87f4141005" providerId="LiveId" clId="{F86E4A88-BC02-4ACD-A30F-991E69B8B7C6}" dt="2023-03-09T13:11:18.141" v="583"/>
          <ac:spMkLst>
            <pc:docMk/>
            <pc:sldMk cId="2183944332" sldId="273"/>
            <ac:spMk id="8" creationId="{07266EC1-5B8F-388D-BB34-B9DA3C1816B0}"/>
          </ac:spMkLst>
        </pc:spChg>
        <pc:spChg chg="add mod">
          <ac:chgData name="大脇 光一" userId="aca42c87f4141005" providerId="LiveId" clId="{F86E4A88-BC02-4ACD-A30F-991E69B8B7C6}" dt="2023-03-09T13:11:18.141" v="583"/>
          <ac:spMkLst>
            <pc:docMk/>
            <pc:sldMk cId="2183944332" sldId="273"/>
            <ac:spMk id="11" creationId="{B249040D-2A35-1CEA-5D5A-C6D3C846FAD2}"/>
          </ac:spMkLst>
        </pc:spChg>
        <pc:picChg chg="add mod">
          <ac:chgData name="大脇 光一" userId="aca42c87f4141005" providerId="LiveId" clId="{F86E4A88-BC02-4ACD-A30F-991E69B8B7C6}" dt="2023-03-09T13:11:18.141" v="583"/>
          <ac:picMkLst>
            <pc:docMk/>
            <pc:sldMk cId="2183944332" sldId="273"/>
            <ac:picMk id="9" creationId="{4A258366-98DA-2C95-16CD-1ED140192D19}"/>
          </ac:picMkLst>
        </pc:picChg>
        <pc:picChg chg="add mod">
          <ac:chgData name="大脇 光一" userId="aca42c87f4141005" providerId="LiveId" clId="{F86E4A88-BC02-4ACD-A30F-991E69B8B7C6}" dt="2023-03-09T13:11:18.141" v="583"/>
          <ac:picMkLst>
            <pc:docMk/>
            <pc:sldMk cId="2183944332" sldId="273"/>
            <ac:picMk id="10" creationId="{E97EA90B-D361-7BEF-DED8-3C1811E0266F}"/>
          </ac:picMkLst>
        </pc:picChg>
      </pc:sldChg>
      <pc:sldChg chg="addSp delSp modSp add mod modNotesTx">
        <pc:chgData name="大脇 光一" userId="aca42c87f4141005" providerId="LiveId" clId="{F86E4A88-BC02-4ACD-A30F-991E69B8B7C6}" dt="2023-03-15T05:07:07.190" v="2603" actId="1076"/>
        <pc:sldMkLst>
          <pc:docMk/>
          <pc:sldMk cId="3641688227" sldId="274"/>
        </pc:sldMkLst>
        <pc:spChg chg="mod">
          <ac:chgData name="大脇 光一" userId="aca42c87f4141005" providerId="LiveId" clId="{F86E4A88-BC02-4ACD-A30F-991E69B8B7C6}" dt="2023-03-15T05:07:07.190" v="2603" actId="1076"/>
          <ac:spMkLst>
            <pc:docMk/>
            <pc:sldMk cId="3641688227" sldId="274"/>
            <ac:spMk id="2" creationId="{4D8FFB9B-BE4A-ED65-5095-1BA282116D30}"/>
          </ac:spMkLst>
        </pc:spChg>
        <pc:spChg chg="del">
          <ac:chgData name="大脇 光一" userId="aca42c87f4141005" providerId="LiveId" clId="{F86E4A88-BC02-4ACD-A30F-991E69B8B7C6}" dt="2023-03-09T13:11:52.255" v="588" actId="478"/>
          <ac:spMkLst>
            <pc:docMk/>
            <pc:sldMk cId="3641688227" sldId="274"/>
            <ac:spMk id="3" creationId="{E7B84AAC-3A86-AEA4-32C9-096E6D5133BE}"/>
          </ac:spMkLst>
        </pc:spChg>
        <pc:picChg chg="add mod">
          <ac:chgData name="大脇 光一" userId="aca42c87f4141005" providerId="LiveId" clId="{F86E4A88-BC02-4ACD-A30F-991E69B8B7C6}" dt="2023-03-09T13:11:49.038" v="587"/>
          <ac:picMkLst>
            <pc:docMk/>
            <pc:sldMk cId="3641688227" sldId="274"/>
            <ac:picMk id="6" creationId="{D2DF3EF1-FA06-6C35-4503-0143DED7A068}"/>
          </ac:picMkLst>
        </pc:picChg>
      </pc:sldChg>
      <pc:sldChg chg="addSp delSp modSp new mod modNotesTx">
        <pc:chgData name="大脇 光一" userId="aca42c87f4141005" providerId="LiveId" clId="{F86E4A88-BC02-4ACD-A30F-991E69B8B7C6}" dt="2023-03-15T06:42:22.127" v="2641"/>
        <pc:sldMkLst>
          <pc:docMk/>
          <pc:sldMk cId="1987143040" sldId="275"/>
        </pc:sldMkLst>
        <pc:spChg chg="mod">
          <ac:chgData name="大脇 光一" userId="aca42c87f4141005" providerId="LiveId" clId="{F86E4A88-BC02-4ACD-A30F-991E69B8B7C6}" dt="2023-03-15T05:07:14.033" v="2604" actId="1076"/>
          <ac:spMkLst>
            <pc:docMk/>
            <pc:sldMk cId="1987143040" sldId="275"/>
            <ac:spMk id="2" creationId="{9AD01B4D-8CB2-C20C-8790-DB99A203B058}"/>
          </ac:spMkLst>
        </pc:spChg>
        <pc:spChg chg="del">
          <ac:chgData name="大脇 光一" userId="aca42c87f4141005" providerId="LiveId" clId="{F86E4A88-BC02-4ACD-A30F-991E69B8B7C6}" dt="2023-03-09T13:12:14.255" v="590"/>
          <ac:spMkLst>
            <pc:docMk/>
            <pc:sldMk cId="1987143040" sldId="275"/>
            <ac:spMk id="3" creationId="{F94EDD57-53A2-CA80-493B-64D93386E12F}"/>
          </ac:spMkLst>
        </pc:spChg>
        <pc:spChg chg="add mod">
          <ac:chgData name="大脇 光一" userId="aca42c87f4141005" providerId="LiveId" clId="{F86E4A88-BC02-4ACD-A30F-991E69B8B7C6}" dt="2023-03-11T03:03:41.594" v="2172" actId="20577"/>
          <ac:spMkLst>
            <pc:docMk/>
            <pc:sldMk cId="1987143040" sldId="275"/>
            <ac:spMk id="6" creationId="{C611CC61-B474-D606-A960-E37B3AA88AA6}"/>
          </ac:spMkLst>
        </pc:spChg>
      </pc:sldChg>
      <pc:sldChg chg="addSp delSp modSp new mod ord">
        <pc:chgData name="大脇 光一" userId="aca42c87f4141005" providerId="LiveId" clId="{F86E4A88-BC02-4ACD-A30F-991E69B8B7C6}" dt="2023-03-15T12:27:50.898" v="7129" actId="20577"/>
        <pc:sldMkLst>
          <pc:docMk/>
          <pc:sldMk cId="3467171493" sldId="276"/>
        </pc:sldMkLst>
        <pc:spChg chg="mod">
          <ac:chgData name="大脇 光一" userId="aca42c87f4141005" providerId="LiveId" clId="{F86E4A88-BC02-4ACD-A30F-991E69B8B7C6}" dt="2023-03-15T05:06:35.913" v="2600" actId="1076"/>
          <ac:spMkLst>
            <pc:docMk/>
            <pc:sldMk cId="3467171493" sldId="276"/>
            <ac:spMk id="2" creationId="{85E0A605-543A-A9D8-F08C-4630A91B39B5}"/>
          </ac:spMkLst>
        </pc:spChg>
        <pc:spChg chg="del">
          <ac:chgData name="大脇 光一" userId="aca42c87f4141005" providerId="LiveId" clId="{F86E4A88-BC02-4ACD-A30F-991E69B8B7C6}" dt="2023-03-10T08:59:55.791" v="632"/>
          <ac:spMkLst>
            <pc:docMk/>
            <pc:sldMk cId="3467171493" sldId="276"/>
            <ac:spMk id="3" creationId="{5C5E4ED3-FCC2-268C-171C-C6949067E7BE}"/>
          </ac:spMkLst>
        </pc:spChg>
        <pc:spChg chg="add del mod">
          <ac:chgData name="大脇 光一" userId="aca42c87f4141005" providerId="LiveId" clId="{F86E4A88-BC02-4ACD-A30F-991E69B8B7C6}" dt="2023-03-10T09:00:09.168" v="634"/>
          <ac:spMkLst>
            <pc:docMk/>
            <pc:sldMk cId="3467171493" sldId="276"/>
            <ac:spMk id="9" creationId="{24ACEA7E-B585-FADB-7648-74C1892A303A}"/>
          </ac:spMkLst>
        </pc:spChg>
        <pc:spChg chg="add del mod">
          <ac:chgData name="大脇 光一" userId="aca42c87f4141005" providerId="LiveId" clId="{F86E4A88-BC02-4ACD-A30F-991E69B8B7C6}" dt="2023-03-11T02:58:23.682" v="1792" actId="478"/>
          <ac:spMkLst>
            <pc:docMk/>
            <pc:sldMk cId="3467171493" sldId="276"/>
            <ac:spMk id="14" creationId="{0C51D0E2-C545-9BC4-5299-2655DF9F031B}"/>
          </ac:spMkLst>
        </pc:spChg>
        <pc:spChg chg="add mod">
          <ac:chgData name="大脇 光一" userId="aca42c87f4141005" providerId="LiveId" clId="{F86E4A88-BC02-4ACD-A30F-991E69B8B7C6}" dt="2023-03-15T12:27:50.898" v="7129" actId="20577"/>
          <ac:spMkLst>
            <pc:docMk/>
            <pc:sldMk cId="3467171493" sldId="276"/>
            <ac:spMk id="15" creationId="{AD7CAC0F-F24E-EB2C-DC3F-0EAD7F2DD4C3}"/>
          </ac:spMkLst>
        </pc:spChg>
        <pc:graphicFrameChg chg="add mod">
          <ac:chgData name="大脇 光一" userId="aca42c87f4141005" providerId="LiveId" clId="{F86E4A88-BC02-4ACD-A30F-991E69B8B7C6}" dt="2023-03-11T03:00:44.267" v="2033" actId="1076"/>
          <ac:graphicFrameMkLst>
            <pc:docMk/>
            <pc:sldMk cId="3467171493" sldId="276"/>
            <ac:graphicFrameMk id="12" creationId="{02311BBF-0E74-290C-73BA-77E88D2B4987}"/>
          </ac:graphicFrameMkLst>
        </pc:graphicFrameChg>
        <pc:picChg chg="add del mod">
          <ac:chgData name="大脇 光一" userId="aca42c87f4141005" providerId="LiveId" clId="{F86E4A88-BC02-4ACD-A30F-991E69B8B7C6}" dt="2023-03-10T09:00:01.478" v="633" actId="478"/>
          <ac:picMkLst>
            <pc:docMk/>
            <pc:sldMk cId="3467171493" sldId="276"/>
            <ac:picMk id="7" creationId="{DC5E1389-DBD2-AF60-634D-54AFE4EDAB19}"/>
          </ac:picMkLst>
        </pc:picChg>
        <pc:picChg chg="add del mod">
          <ac:chgData name="大脇 光一" userId="aca42c87f4141005" providerId="LiveId" clId="{F86E4A88-BC02-4ACD-A30F-991E69B8B7C6}" dt="2023-03-10T09:01:44.870" v="636" actId="478"/>
          <ac:picMkLst>
            <pc:docMk/>
            <pc:sldMk cId="3467171493" sldId="276"/>
            <ac:picMk id="11" creationId="{C0E7A155-BB2E-E8C3-D8E1-44B5DC32A646}"/>
          </ac:picMkLst>
        </pc:picChg>
      </pc:sldChg>
      <pc:sldChg chg="addSp delSp modSp new mod delAnim modAnim modNotesTx">
        <pc:chgData name="大脇 光一" userId="aca42c87f4141005" providerId="LiveId" clId="{F86E4A88-BC02-4ACD-A30F-991E69B8B7C6}" dt="2023-03-15T08:42:43.059" v="5776" actId="14100"/>
        <pc:sldMkLst>
          <pc:docMk/>
          <pc:sldMk cId="4088943915" sldId="277"/>
        </pc:sldMkLst>
        <pc:spChg chg="mod">
          <ac:chgData name="大脇 光一" userId="aca42c87f4141005" providerId="LiveId" clId="{F86E4A88-BC02-4ACD-A30F-991E69B8B7C6}" dt="2023-03-15T08:17:34.332" v="5359" actId="20577"/>
          <ac:spMkLst>
            <pc:docMk/>
            <pc:sldMk cId="4088943915" sldId="277"/>
            <ac:spMk id="2" creationId="{9FA3C4DB-E9C3-60F7-073E-A98BA4DA786C}"/>
          </ac:spMkLst>
        </pc:spChg>
        <pc:spChg chg="del">
          <ac:chgData name="大脇 光一" userId="aca42c87f4141005" providerId="LiveId" clId="{F86E4A88-BC02-4ACD-A30F-991E69B8B7C6}" dt="2023-03-11T02:37:24.615" v="1678" actId="478"/>
          <ac:spMkLst>
            <pc:docMk/>
            <pc:sldMk cId="4088943915" sldId="277"/>
            <ac:spMk id="3" creationId="{0676B189-9274-855A-F66B-8D42D7C6A586}"/>
          </ac:spMkLst>
        </pc:spChg>
        <pc:spChg chg="add mod ord">
          <ac:chgData name="大脇 光一" userId="aca42c87f4141005" providerId="LiveId" clId="{F86E4A88-BC02-4ACD-A30F-991E69B8B7C6}" dt="2023-03-15T08:38:57.379" v="5631" actId="1076"/>
          <ac:spMkLst>
            <pc:docMk/>
            <pc:sldMk cId="4088943915" sldId="277"/>
            <ac:spMk id="7" creationId="{D83C58E9-CE7E-00ED-89FA-71EE2F0A7E68}"/>
          </ac:spMkLst>
        </pc:spChg>
        <pc:spChg chg="del mod topLvl">
          <ac:chgData name="大脇 光一" userId="aca42c87f4141005" providerId="LiveId" clId="{F86E4A88-BC02-4ACD-A30F-991E69B8B7C6}" dt="2023-03-15T05:29:54.064" v="2608" actId="478"/>
          <ac:spMkLst>
            <pc:docMk/>
            <pc:sldMk cId="4088943915" sldId="277"/>
            <ac:spMk id="8" creationId="{67DAFB39-F8EA-5D35-19EC-3519B1A97562}"/>
          </ac:spMkLst>
        </pc:spChg>
        <pc:spChg chg="del mod topLvl">
          <ac:chgData name="大脇 光一" userId="aca42c87f4141005" providerId="LiveId" clId="{F86E4A88-BC02-4ACD-A30F-991E69B8B7C6}" dt="2023-03-11T02:40:53.177" v="1739" actId="478"/>
          <ac:spMkLst>
            <pc:docMk/>
            <pc:sldMk cId="4088943915" sldId="277"/>
            <ac:spMk id="9" creationId="{DE029CB2-2C7E-A62E-801B-B394C73CF89B}"/>
          </ac:spMkLst>
        </pc:spChg>
        <pc:spChg chg="mod">
          <ac:chgData name="大脇 光一" userId="aca42c87f4141005" providerId="LiveId" clId="{F86E4A88-BC02-4ACD-A30F-991E69B8B7C6}" dt="2023-03-11T02:38:30.838" v="1699"/>
          <ac:spMkLst>
            <pc:docMk/>
            <pc:sldMk cId="4088943915" sldId="277"/>
            <ac:spMk id="11" creationId="{9E8C971A-B0B3-C1B0-EF46-5EE937CEAE00}"/>
          </ac:spMkLst>
        </pc:spChg>
        <pc:spChg chg="mod">
          <ac:chgData name="大脇 光一" userId="aca42c87f4141005" providerId="LiveId" clId="{F86E4A88-BC02-4ACD-A30F-991E69B8B7C6}" dt="2023-03-11T02:39:50.709" v="1737" actId="20577"/>
          <ac:spMkLst>
            <pc:docMk/>
            <pc:sldMk cId="4088943915" sldId="277"/>
            <ac:spMk id="12" creationId="{A7D012AE-0215-77E8-DBD4-757B2C03B1B2}"/>
          </ac:spMkLst>
        </pc:spChg>
        <pc:spChg chg="add del mod">
          <ac:chgData name="大脇 光一" userId="aca42c87f4141005" providerId="LiveId" clId="{F86E4A88-BC02-4ACD-A30F-991E69B8B7C6}" dt="2023-03-11T02:39:43.423" v="1735"/>
          <ac:spMkLst>
            <pc:docMk/>
            <pc:sldMk cId="4088943915" sldId="277"/>
            <ac:spMk id="13" creationId="{FDE06A8E-DF0C-54AF-11EA-28E52F8B8197}"/>
          </ac:spMkLst>
        </pc:spChg>
        <pc:spChg chg="add mod">
          <ac:chgData name="大脇 光一" userId="aca42c87f4141005" providerId="LiveId" clId="{F86E4A88-BC02-4ACD-A30F-991E69B8B7C6}" dt="2023-03-15T08:42:28.640" v="5772" actId="1076"/>
          <ac:spMkLst>
            <pc:docMk/>
            <pc:sldMk cId="4088943915" sldId="277"/>
            <ac:spMk id="14" creationId="{716CA106-087F-C231-4FE7-F2AE4D02B7E5}"/>
          </ac:spMkLst>
        </pc:spChg>
        <pc:spChg chg="add mod">
          <ac:chgData name="大脇 光一" userId="aca42c87f4141005" providerId="LiveId" clId="{F86E4A88-BC02-4ACD-A30F-991E69B8B7C6}" dt="2023-03-15T08:42:23.272" v="5770" actId="1076"/>
          <ac:spMkLst>
            <pc:docMk/>
            <pc:sldMk cId="4088943915" sldId="277"/>
            <ac:spMk id="15" creationId="{FCA91259-59AA-94C1-8177-C114809D34DD}"/>
          </ac:spMkLst>
        </pc:spChg>
        <pc:spChg chg="add mod">
          <ac:chgData name="大脇 光一" userId="aca42c87f4141005" providerId="LiveId" clId="{F86E4A88-BC02-4ACD-A30F-991E69B8B7C6}" dt="2023-03-15T08:42:43.059" v="5776" actId="14100"/>
          <ac:spMkLst>
            <pc:docMk/>
            <pc:sldMk cId="4088943915" sldId="277"/>
            <ac:spMk id="16" creationId="{7ED3EC44-2137-2375-5DB0-5232B0BDDD78}"/>
          </ac:spMkLst>
        </pc:spChg>
        <pc:spChg chg="add mod">
          <ac:chgData name="大脇 光一" userId="aca42c87f4141005" providerId="LiveId" clId="{F86E4A88-BC02-4ACD-A30F-991E69B8B7C6}" dt="2023-03-15T08:42:26.148" v="5771" actId="1076"/>
          <ac:spMkLst>
            <pc:docMk/>
            <pc:sldMk cId="4088943915" sldId="277"/>
            <ac:spMk id="17" creationId="{E0210811-F831-AB11-D15C-B11D02EE917D}"/>
          </ac:spMkLst>
        </pc:spChg>
        <pc:grpChg chg="add del mod">
          <ac:chgData name="大脇 光一" userId="aca42c87f4141005" providerId="LiveId" clId="{F86E4A88-BC02-4ACD-A30F-991E69B8B7C6}" dt="2023-03-11T02:40:53.177" v="1739" actId="478"/>
          <ac:grpSpMkLst>
            <pc:docMk/>
            <pc:sldMk cId="4088943915" sldId="277"/>
            <ac:grpSpMk id="7" creationId="{61B9FC7E-11CD-9BC2-C5F7-05C9A2887184}"/>
          </ac:grpSpMkLst>
        </pc:grpChg>
        <pc:grpChg chg="add del mod">
          <ac:chgData name="大脇 光一" userId="aca42c87f4141005" providerId="LiveId" clId="{F86E4A88-BC02-4ACD-A30F-991E69B8B7C6}" dt="2023-03-15T05:29:51.705" v="2607" actId="478"/>
          <ac:grpSpMkLst>
            <pc:docMk/>
            <pc:sldMk cId="4088943915" sldId="277"/>
            <ac:grpSpMk id="10" creationId="{E0738999-5F46-C84C-E50A-E5AB2689D042}"/>
          </ac:grpSpMkLst>
        </pc:grpChg>
        <pc:graphicFrameChg chg="add del mod">
          <ac:chgData name="大脇 光一" userId="aca42c87f4141005" providerId="LiveId" clId="{F86E4A88-BC02-4ACD-A30F-991E69B8B7C6}" dt="2023-03-15T05:31:12.311" v="2621" actId="478"/>
          <ac:graphicFrameMkLst>
            <pc:docMk/>
            <pc:sldMk cId="4088943915" sldId="277"/>
            <ac:graphicFrameMk id="6" creationId="{5A5A0386-635A-FA93-BC5F-DE0827FED364}"/>
          </ac:graphicFrameMkLst>
        </pc:graphicFrameChg>
        <pc:picChg chg="add mod">
          <ac:chgData name="大脇 光一" userId="aca42c87f4141005" providerId="LiveId" clId="{F86E4A88-BC02-4ACD-A30F-991E69B8B7C6}" dt="2023-03-15T08:42:20.829" v="5769" actId="1076"/>
          <ac:picMkLst>
            <pc:docMk/>
            <pc:sldMk cId="4088943915" sldId="277"/>
            <ac:picMk id="13" creationId="{67D662B1-105D-8F17-0731-B26CA7EFD325}"/>
          </ac:picMkLst>
        </pc:picChg>
      </pc:sldChg>
      <pc:sldChg chg="new del">
        <pc:chgData name="大脇 光一" userId="aca42c87f4141005" providerId="LiveId" clId="{F86E4A88-BC02-4ACD-A30F-991E69B8B7C6}" dt="2023-03-15T08:15:30.759" v="5334" actId="47"/>
        <pc:sldMkLst>
          <pc:docMk/>
          <pc:sldMk cId="2295936600" sldId="278"/>
        </pc:sldMkLst>
      </pc:sldChg>
      <pc:sldChg chg="delSp modSp add mod modAnim">
        <pc:chgData name="大脇 光一" userId="aca42c87f4141005" providerId="LiveId" clId="{F86E4A88-BC02-4ACD-A30F-991E69B8B7C6}" dt="2023-03-15T11:50:54.407" v="7034" actId="20577"/>
        <pc:sldMkLst>
          <pc:docMk/>
          <pc:sldMk cId="2463968297" sldId="278"/>
        </pc:sldMkLst>
        <pc:spChg chg="mod">
          <ac:chgData name="大脇 光一" userId="aca42c87f4141005" providerId="LiveId" clId="{F86E4A88-BC02-4ACD-A30F-991E69B8B7C6}" dt="2023-03-15T11:50:54.407" v="7034" actId="20577"/>
          <ac:spMkLst>
            <pc:docMk/>
            <pc:sldMk cId="2463968297" sldId="278"/>
            <ac:spMk id="21" creationId="{1AAAD3BE-5C0E-A614-9814-01AB4C5812F6}"/>
          </ac:spMkLst>
        </pc:spChg>
        <pc:grpChg chg="del">
          <ac:chgData name="大脇 光一" userId="aca42c87f4141005" providerId="LiveId" clId="{F86E4A88-BC02-4ACD-A30F-991E69B8B7C6}" dt="2023-03-15T08:44:51.895" v="5784" actId="478"/>
          <ac:grpSpMkLst>
            <pc:docMk/>
            <pc:sldMk cId="2463968297" sldId="278"/>
            <ac:grpSpMk id="18" creationId="{7552EEFB-BF1F-F5FD-2871-F11B56C88B8D}"/>
          </ac:grpSpMkLst>
        </pc:grpChg>
      </pc:sldChg>
      <pc:sldChg chg="addSp delSp modSp add mod">
        <pc:chgData name="大脇 光一" userId="aca42c87f4141005" providerId="LiveId" clId="{F86E4A88-BC02-4ACD-A30F-991E69B8B7C6}" dt="2023-03-16T00:27:09.742" v="7133" actId="20577"/>
        <pc:sldMkLst>
          <pc:docMk/>
          <pc:sldMk cId="777007164" sldId="279"/>
        </pc:sldMkLst>
        <pc:spChg chg="add mod">
          <ac:chgData name="大脇 光一" userId="aca42c87f4141005" providerId="LiveId" clId="{F86E4A88-BC02-4ACD-A30F-991E69B8B7C6}" dt="2023-03-15T08:47:05.850" v="5787" actId="1076"/>
          <ac:spMkLst>
            <pc:docMk/>
            <pc:sldMk cId="777007164" sldId="279"/>
            <ac:spMk id="3" creationId="{78E9469C-A04F-4D8C-AEEC-0176E33780C3}"/>
          </ac:spMkLst>
        </pc:spChg>
        <pc:spChg chg="add del mod">
          <ac:chgData name="大脇 光一" userId="aca42c87f4141005" providerId="LiveId" clId="{F86E4A88-BC02-4ACD-A30F-991E69B8B7C6}" dt="2023-03-15T08:48:07.970" v="5838" actId="478"/>
          <ac:spMkLst>
            <pc:docMk/>
            <pc:sldMk cId="777007164" sldId="279"/>
            <ac:spMk id="6" creationId="{CA0D68FB-2E58-32F7-D011-09CE44A95A30}"/>
          </ac:spMkLst>
        </pc:spChg>
        <pc:spChg chg="add mod">
          <ac:chgData name="大脇 光一" userId="aca42c87f4141005" providerId="LiveId" clId="{F86E4A88-BC02-4ACD-A30F-991E69B8B7C6}" dt="2023-03-15T08:48:35.564" v="5878" actId="1076"/>
          <ac:spMkLst>
            <pc:docMk/>
            <pc:sldMk cId="777007164" sldId="279"/>
            <ac:spMk id="7" creationId="{A660D5EF-5A25-1D50-C4ED-106E6936995F}"/>
          </ac:spMkLst>
        </pc:spChg>
        <pc:spChg chg="mod">
          <ac:chgData name="大脇 光一" userId="aca42c87f4141005" providerId="LiveId" clId="{F86E4A88-BC02-4ACD-A30F-991E69B8B7C6}" dt="2023-03-16T00:27:09.742" v="7133" actId="20577"/>
          <ac:spMkLst>
            <pc:docMk/>
            <pc:sldMk cId="777007164" sldId="279"/>
            <ac:spMk id="21" creationId="{1AAAD3BE-5C0E-A614-9814-01AB4C5812F6}"/>
          </ac:spMkLst>
        </pc:spChg>
      </pc:sldChg>
      <pc:sldChg chg="addSp delSp modSp add mod delAnim modAnim">
        <pc:chgData name="大脇 光一" userId="aca42c87f4141005" providerId="LiveId" clId="{F86E4A88-BC02-4ACD-A30F-991E69B8B7C6}" dt="2023-03-15T11:33:02.971" v="6842"/>
        <pc:sldMkLst>
          <pc:docMk/>
          <pc:sldMk cId="908402961" sldId="280"/>
        </pc:sldMkLst>
        <pc:spChg chg="mod">
          <ac:chgData name="大脇 光一" userId="aca42c87f4141005" providerId="LiveId" clId="{F86E4A88-BC02-4ACD-A30F-991E69B8B7C6}" dt="2023-03-15T08:58:35.381" v="5961" actId="20577"/>
          <ac:spMkLst>
            <pc:docMk/>
            <pc:sldMk cId="908402961" sldId="280"/>
            <ac:spMk id="2" creationId="{A5E93039-D61D-268F-060F-5042D575DBCA}"/>
          </ac:spMkLst>
        </pc:spChg>
        <pc:spChg chg="del">
          <ac:chgData name="大脇 光一" userId="aca42c87f4141005" providerId="LiveId" clId="{F86E4A88-BC02-4ACD-A30F-991E69B8B7C6}" dt="2023-03-15T08:59:28.310" v="5980" actId="478"/>
          <ac:spMkLst>
            <pc:docMk/>
            <pc:sldMk cId="908402961" sldId="280"/>
            <ac:spMk id="6" creationId="{40B5EFCB-0073-D917-C883-44BCF0DC9656}"/>
          </ac:spMkLst>
        </pc:spChg>
        <pc:spChg chg="del">
          <ac:chgData name="大脇 光一" userId="aca42c87f4141005" providerId="LiveId" clId="{F86E4A88-BC02-4ACD-A30F-991E69B8B7C6}" dt="2023-03-15T08:58:58.090" v="5973" actId="478"/>
          <ac:spMkLst>
            <pc:docMk/>
            <pc:sldMk cId="908402961" sldId="280"/>
            <ac:spMk id="7" creationId="{87F51513-9246-2DE9-70B1-33211C9F7DF4}"/>
          </ac:spMkLst>
        </pc:spChg>
        <pc:spChg chg="del mod topLvl">
          <ac:chgData name="大脇 光一" userId="aca42c87f4141005" providerId="LiveId" clId="{F86E4A88-BC02-4ACD-A30F-991E69B8B7C6}" dt="2023-03-15T08:59:59.230" v="5988" actId="478"/>
          <ac:spMkLst>
            <pc:docMk/>
            <pc:sldMk cId="908402961" sldId="280"/>
            <ac:spMk id="10" creationId="{2A1D1A72-005D-7E11-FFC6-E88283FAAE22}"/>
          </ac:spMkLst>
        </pc:spChg>
        <pc:spChg chg="del">
          <ac:chgData name="大脇 光一" userId="aca42c87f4141005" providerId="LiveId" clId="{F86E4A88-BC02-4ACD-A30F-991E69B8B7C6}" dt="2023-03-15T08:59:16.357" v="5979" actId="478"/>
          <ac:spMkLst>
            <pc:docMk/>
            <pc:sldMk cId="908402961" sldId="280"/>
            <ac:spMk id="21" creationId="{C98232C7-6E4E-E955-58AD-5026173428FF}"/>
          </ac:spMkLst>
        </pc:spChg>
        <pc:spChg chg="mod">
          <ac:chgData name="大脇 光一" userId="aca42c87f4141005" providerId="LiveId" clId="{F86E4A88-BC02-4ACD-A30F-991E69B8B7C6}" dt="2023-03-15T11:29:11.650" v="6827" actId="20577"/>
          <ac:spMkLst>
            <pc:docMk/>
            <pc:sldMk cId="908402961" sldId="280"/>
            <ac:spMk id="22" creationId="{3653413F-B0AF-4427-7FB9-C25B87484EC8}"/>
          </ac:spMkLst>
        </pc:spChg>
        <pc:spChg chg="del mod">
          <ac:chgData name="大脇 光一" userId="aca42c87f4141005" providerId="LiveId" clId="{F86E4A88-BC02-4ACD-A30F-991E69B8B7C6}" dt="2023-03-15T08:59:12.673" v="5978" actId="478"/>
          <ac:spMkLst>
            <pc:docMk/>
            <pc:sldMk cId="908402961" sldId="280"/>
            <ac:spMk id="23" creationId="{C9472AD1-F498-0D98-4BD0-0AB5731502F4}"/>
          </ac:spMkLst>
        </pc:spChg>
        <pc:grpChg chg="del mod">
          <ac:chgData name="大脇 光一" userId="aca42c87f4141005" providerId="LiveId" clId="{F86E4A88-BC02-4ACD-A30F-991E69B8B7C6}" dt="2023-03-15T08:59:59.230" v="5988" actId="478"/>
          <ac:grpSpMkLst>
            <pc:docMk/>
            <pc:sldMk cId="908402961" sldId="280"/>
            <ac:grpSpMk id="8" creationId="{F7456CC1-1EF7-3B0A-2298-64D13AA81DA8}"/>
          </ac:grpSpMkLst>
        </pc:grpChg>
        <pc:grpChg chg="del mod">
          <ac:chgData name="大脇 光一" userId="aca42c87f4141005" providerId="LiveId" clId="{F86E4A88-BC02-4ACD-A30F-991E69B8B7C6}" dt="2023-03-15T08:59:05.857" v="5975" actId="478"/>
          <ac:grpSpMkLst>
            <pc:docMk/>
            <pc:sldMk cId="908402961" sldId="280"/>
            <ac:grpSpMk id="11" creationId="{A7387E59-BD15-0E8D-247C-29F18FA891C2}"/>
          </ac:grpSpMkLst>
        </pc:grpChg>
        <pc:grpChg chg="del">
          <ac:chgData name="大脇 光一" userId="aca42c87f4141005" providerId="LiveId" clId="{F86E4A88-BC02-4ACD-A30F-991E69B8B7C6}" dt="2023-03-15T08:59:07.210" v="5976" actId="478"/>
          <ac:grpSpMkLst>
            <pc:docMk/>
            <pc:sldMk cId="908402961" sldId="280"/>
            <ac:grpSpMk id="15" creationId="{75F052EA-E96A-22EB-7481-9AFD08C414F2}"/>
          </ac:grpSpMkLst>
        </pc:grpChg>
        <pc:grpChg chg="del">
          <ac:chgData name="大脇 光一" userId="aca42c87f4141005" providerId="LiveId" clId="{F86E4A88-BC02-4ACD-A30F-991E69B8B7C6}" dt="2023-03-15T08:58:55.475" v="5972" actId="478"/>
          <ac:grpSpMkLst>
            <pc:docMk/>
            <pc:sldMk cId="908402961" sldId="280"/>
            <ac:grpSpMk id="18" creationId="{1A9749DD-14F0-C7CB-FF96-C9239D94CBEB}"/>
          </ac:grpSpMkLst>
        </pc:grpChg>
        <pc:picChg chg="add del mod">
          <ac:chgData name="大脇 光一" userId="aca42c87f4141005" providerId="LiveId" clId="{F86E4A88-BC02-4ACD-A30F-991E69B8B7C6}" dt="2023-03-15T11:32:22.079" v="6835" actId="478"/>
          <ac:picMkLst>
            <pc:docMk/>
            <pc:sldMk cId="908402961" sldId="280"/>
            <ac:picMk id="3" creationId="{729A6704-EE2C-6579-A244-74D145A8392C}"/>
          </ac:picMkLst>
        </pc:picChg>
        <pc:picChg chg="mod topLvl">
          <ac:chgData name="大脇 光一" userId="aca42c87f4141005" providerId="LiveId" clId="{F86E4A88-BC02-4ACD-A30F-991E69B8B7C6}" dt="2023-03-15T09:13:11.109" v="6627" actId="14100"/>
          <ac:picMkLst>
            <pc:docMk/>
            <pc:sldMk cId="908402961" sldId="280"/>
            <ac:picMk id="9" creationId="{7A65D1DA-4C98-DBE5-5A29-30C860514A5C}"/>
          </ac:picMkLst>
        </pc:picChg>
        <pc:cxnChg chg="del">
          <ac:chgData name="大脇 光一" userId="aca42c87f4141005" providerId="LiveId" clId="{F86E4A88-BC02-4ACD-A30F-991E69B8B7C6}" dt="2023-03-15T09:00:33.121" v="6022" actId="478"/>
          <ac:cxnSpMkLst>
            <pc:docMk/>
            <pc:sldMk cId="908402961" sldId="280"/>
            <ac:cxnSpMk id="14" creationId="{7C814C33-9337-986C-B128-13C594D111ED}"/>
          </ac:cxnSpMkLst>
        </pc:cxnChg>
      </pc:sldChg>
      <pc:sldChg chg="delSp modSp add mod delAnim modAnim">
        <pc:chgData name="大脇 光一" userId="aca42c87f4141005" providerId="LiveId" clId="{F86E4A88-BC02-4ACD-A30F-991E69B8B7C6}" dt="2023-03-15T11:35:05.196" v="6904" actId="20577"/>
        <pc:sldMkLst>
          <pc:docMk/>
          <pc:sldMk cId="1901284696" sldId="281"/>
        </pc:sldMkLst>
        <pc:spChg chg="mod">
          <ac:chgData name="大脇 光一" userId="aca42c87f4141005" providerId="LiveId" clId="{F86E4A88-BC02-4ACD-A30F-991E69B8B7C6}" dt="2023-03-15T08:58:41.487" v="5966" actId="20577"/>
          <ac:spMkLst>
            <pc:docMk/>
            <pc:sldMk cId="1901284696" sldId="281"/>
            <ac:spMk id="2" creationId="{A5E93039-D61D-268F-060F-5042D575DBCA}"/>
          </ac:spMkLst>
        </pc:spChg>
        <pc:spChg chg="del">
          <ac:chgData name="大脇 光一" userId="aca42c87f4141005" providerId="LiveId" clId="{F86E4A88-BC02-4ACD-A30F-991E69B8B7C6}" dt="2023-03-15T09:06:33.207" v="6219" actId="478"/>
          <ac:spMkLst>
            <pc:docMk/>
            <pc:sldMk cId="1901284696" sldId="281"/>
            <ac:spMk id="6" creationId="{40B5EFCB-0073-D917-C883-44BCF0DC9656}"/>
          </ac:spMkLst>
        </pc:spChg>
        <pc:spChg chg="del">
          <ac:chgData name="大脇 光一" userId="aca42c87f4141005" providerId="LiveId" clId="{F86E4A88-BC02-4ACD-A30F-991E69B8B7C6}" dt="2023-03-15T09:06:26.288" v="6216" actId="478"/>
          <ac:spMkLst>
            <pc:docMk/>
            <pc:sldMk cId="1901284696" sldId="281"/>
            <ac:spMk id="7" creationId="{87F51513-9246-2DE9-70B1-33211C9F7DF4}"/>
          </ac:spMkLst>
        </pc:spChg>
        <pc:spChg chg="del mod topLvl">
          <ac:chgData name="大脇 光一" userId="aca42c87f4141005" providerId="LiveId" clId="{F86E4A88-BC02-4ACD-A30F-991E69B8B7C6}" dt="2023-03-15T09:06:44.963" v="6223" actId="478"/>
          <ac:spMkLst>
            <pc:docMk/>
            <pc:sldMk cId="1901284696" sldId="281"/>
            <ac:spMk id="16" creationId="{FF905277-401A-C837-3A01-3C5C1E68AFD6}"/>
          </ac:spMkLst>
        </pc:spChg>
        <pc:spChg chg="del topLvl">
          <ac:chgData name="大脇 光一" userId="aca42c87f4141005" providerId="LiveId" clId="{F86E4A88-BC02-4ACD-A30F-991E69B8B7C6}" dt="2023-03-15T09:06:30.138" v="6218" actId="478"/>
          <ac:spMkLst>
            <pc:docMk/>
            <pc:sldMk cId="1901284696" sldId="281"/>
            <ac:spMk id="20" creationId="{91B4F62E-033F-4AE0-CA09-AA988C69C995}"/>
          </ac:spMkLst>
        </pc:spChg>
        <pc:spChg chg="del">
          <ac:chgData name="大脇 光一" userId="aca42c87f4141005" providerId="LiveId" clId="{F86E4A88-BC02-4ACD-A30F-991E69B8B7C6}" dt="2023-03-15T09:06:22.189" v="6214" actId="478"/>
          <ac:spMkLst>
            <pc:docMk/>
            <pc:sldMk cId="1901284696" sldId="281"/>
            <ac:spMk id="21" creationId="{C98232C7-6E4E-E955-58AD-5026173428FF}"/>
          </ac:spMkLst>
        </pc:spChg>
        <pc:spChg chg="del">
          <ac:chgData name="大脇 光一" userId="aca42c87f4141005" providerId="LiveId" clId="{F86E4A88-BC02-4ACD-A30F-991E69B8B7C6}" dt="2023-03-15T09:06:23.861" v="6215" actId="478"/>
          <ac:spMkLst>
            <pc:docMk/>
            <pc:sldMk cId="1901284696" sldId="281"/>
            <ac:spMk id="22" creationId="{3653413F-B0AF-4427-7FB9-C25B87484EC8}"/>
          </ac:spMkLst>
        </pc:spChg>
        <pc:spChg chg="mod">
          <ac:chgData name="大脇 光一" userId="aca42c87f4141005" providerId="LiveId" clId="{F86E4A88-BC02-4ACD-A30F-991E69B8B7C6}" dt="2023-03-15T11:35:05.196" v="6904" actId="20577"/>
          <ac:spMkLst>
            <pc:docMk/>
            <pc:sldMk cId="1901284696" sldId="281"/>
            <ac:spMk id="23" creationId="{C9472AD1-F498-0D98-4BD0-0AB5731502F4}"/>
          </ac:spMkLst>
        </pc:spChg>
        <pc:grpChg chg="del">
          <ac:chgData name="大脇 光一" userId="aca42c87f4141005" providerId="LiveId" clId="{F86E4A88-BC02-4ACD-A30F-991E69B8B7C6}" dt="2023-03-15T09:06:18.662" v="6212" actId="478"/>
          <ac:grpSpMkLst>
            <pc:docMk/>
            <pc:sldMk cId="1901284696" sldId="281"/>
            <ac:grpSpMk id="8" creationId="{F7456CC1-1EF7-3B0A-2298-64D13AA81DA8}"/>
          </ac:grpSpMkLst>
        </pc:grpChg>
        <pc:grpChg chg="del">
          <ac:chgData name="大脇 光一" userId="aca42c87f4141005" providerId="LiveId" clId="{F86E4A88-BC02-4ACD-A30F-991E69B8B7C6}" dt="2023-03-15T09:06:19.970" v="6213" actId="478"/>
          <ac:grpSpMkLst>
            <pc:docMk/>
            <pc:sldMk cId="1901284696" sldId="281"/>
            <ac:grpSpMk id="11" creationId="{A7387E59-BD15-0E8D-247C-29F18FA891C2}"/>
          </ac:grpSpMkLst>
        </pc:grpChg>
        <pc:grpChg chg="del">
          <ac:chgData name="大脇 光一" userId="aca42c87f4141005" providerId="LiveId" clId="{F86E4A88-BC02-4ACD-A30F-991E69B8B7C6}" dt="2023-03-15T09:06:44.963" v="6223" actId="478"/>
          <ac:grpSpMkLst>
            <pc:docMk/>
            <pc:sldMk cId="1901284696" sldId="281"/>
            <ac:grpSpMk id="15" creationId="{75F052EA-E96A-22EB-7481-9AFD08C414F2}"/>
          </ac:grpSpMkLst>
        </pc:grpChg>
        <pc:grpChg chg="del">
          <ac:chgData name="大脇 光一" userId="aca42c87f4141005" providerId="LiveId" clId="{F86E4A88-BC02-4ACD-A30F-991E69B8B7C6}" dt="2023-03-15T09:06:17.275" v="6211" actId="478"/>
          <ac:grpSpMkLst>
            <pc:docMk/>
            <pc:sldMk cId="1901284696" sldId="281"/>
            <ac:grpSpMk id="18" creationId="{1A9749DD-14F0-C7CB-FF96-C9239D94CBEB}"/>
          </ac:grpSpMkLst>
        </pc:grpChg>
        <pc:picChg chg="mod topLvl">
          <ac:chgData name="大脇 光一" userId="aca42c87f4141005" providerId="LiveId" clId="{F86E4A88-BC02-4ACD-A30F-991E69B8B7C6}" dt="2023-03-15T09:13:22.531" v="6628" actId="14100"/>
          <ac:picMkLst>
            <pc:docMk/>
            <pc:sldMk cId="1901284696" sldId="281"/>
            <ac:picMk id="17" creationId="{25ED1309-B3DE-2031-0C13-2CE282500BF9}"/>
          </ac:picMkLst>
        </pc:picChg>
        <pc:picChg chg="del topLvl">
          <ac:chgData name="大脇 光一" userId="aca42c87f4141005" providerId="LiveId" clId="{F86E4A88-BC02-4ACD-A30F-991E69B8B7C6}" dt="2023-03-15T09:06:17.275" v="6211" actId="478"/>
          <ac:picMkLst>
            <pc:docMk/>
            <pc:sldMk cId="1901284696" sldId="281"/>
            <ac:picMk id="19" creationId="{3CF70A5B-F9A5-2591-B37E-B531E6F24A12}"/>
          </ac:picMkLst>
        </pc:picChg>
        <pc:cxnChg chg="del">
          <ac:chgData name="大脇 光一" userId="aca42c87f4141005" providerId="LiveId" clId="{F86E4A88-BC02-4ACD-A30F-991E69B8B7C6}" dt="2023-03-15T09:06:28.844" v="6217" actId="478"/>
          <ac:cxnSpMkLst>
            <pc:docMk/>
            <pc:sldMk cId="1901284696" sldId="281"/>
            <ac:cxnSpMk id="14" creationId="{7C814C33-9337-986C-B128-13C594D111ED}"/>
          </ac:cxnSpMkLst>
        </pc:cxnChg>
      </pc:sldChg>
      <pc:sldChg chg="delSp modSp add mod delAnim modAnim">
        <pc:chgData name="大脇 光一" userId="aca42c87f4141005" providerId="LiveId" clId="{F86E4A88-BC02-4ACD-A30F-991E69B8B7C6}" dt="2023-03-15T11:50:43.473" v="7031" actId="20577"/>
        <pc:sldMkLst>
          <pc:docMk/>
          <pc:sldMk cId="3373857855" sldId="282"/>
        </pc:sldMkLst>
        <pc:spChg chg="mod">
          <ac:chgData name="大脇 光一" userId="aca42c87f4141005" providerId="LiveId" clId="{F86E4A88-BC02-4ACD-A30F-991E69B8B7C6}" dt="2023-03-15T08:58:48.287" v="5971" actId="20577"/>
          <ac:spMkLst>
            <pc:docMk/>
            <pc:sldMk cId="3373857855" sldId="282"/>
            <ac:spMk id="2" creationId="{A5E93039-D61D-268F-060F-5042D575DBCA}"/>
          </ac:spMkLst>
        </pc:spChg>
        <pc:spChg chg="del">
          <ac:chgData name="大脇 光一" userId="aca42c87f4141005" providerId="LiveId" clId="{F86E4A88-BC02-4ACD-A30F-991E69B8B7C6}" dt="2023-03-15T09:06:37.080" v="6220" actId="478"/>
          <ac:spMkLst>
            <pc:docMk/>
            <pc:sldMk cId="3373857855" sldId="282"/>
            <ac:spMk id="6" creationId="{40B5EFCB-0073-D917-C883-44BCF0DC9656}"/>
          </ac:spMkLst>
        </pc:spChg>
        <pc:spChg chg="del">
          <ac:chgData name="大脇 光一" userId="aca42c87f4141005" providerId="LiveId" clId="{F86E4A88-BC02-4ACD-A30F-991E69B8B7C6}" dt="2023-03-15T09:06:08.478" v="6208" actId="478"/>
          <ac:spMkLst>
            <pc:docMk/>
            <pc:sldMk cId="3373857855" sldId="282"/>
            <ac:spMk id="7" creationId="{87F51513-9246-2DE9-70B1-33211C9F7DF4}"/>
          </ac:spMkLst>
        </pc:spChg>
        <pc:spChg chg="del mod topLvl">
          <ac:chgData name="大脇 光一" userId="aca42c87f4141005" providerId="LiveId" clId="{F86E4A88-BC02-4ACD-A30F-991E69B8B7C6}" dt="2023-03-15T09:06:07.085" v="6207" actId="478"/>
          <ac:spMkLst>
            <pc:docMk/>
            <pc:sldMk cId="3373857855" sldId="282"/>
            <ac:spMk id="10" creationId="{2A1D1A72-005D-7E11-FFC6-E88283FAAE22}"/>
          </ac:spMkLst>
        </pc:spChg>
        <pc:spChg chg="del topLvl">
          <ac:chgData name="大脇 光一" userId="aca42c87f4141005" providerId="LiveId" clId="{F86E4A88-BC02-4ACD-A30F-991E69B8B7C6}" dt="2023-03-15T09:07:04.029" v="6226" actId="478"/>
          <ac:spMkLst>
            <pc:docMk/>
            <pc:sldMk cId="3373857855" sldId="282"/>
            <ac:spMk id="13" creationId="{9287637B-62A0-9343-5EDA-335B14BC556E}"/>
          </ac:spMkLst>
        </pc:spChg>
        <pc:spChg chg="mod">
          <ac:chgData name="大脇 光一" userId="aca42c87f4141005" providerId="LiveId" clId="{F86E4A88-BC02-4ACD-A30F-991E69B8B7C6}" dt="2023-03-15T11:50:43.473" v="7031" actId="20577"/>
          <ac:spMkLst>
            <pc:docMk/>
            <pc:sldMk cId="3373857855" sldId="282"/>
            <ac:spMk id="21" creationId="{C98232C7-6E4E-E955-58AD-5026173428FF}"/>
          </ac:spMkLst>
        </pc:spChg>
        <pc:spChg chg="del">
          <ac:chgData name="大脇 光一" userId="aca42c87f4141005" providerId="LiveId" clId="{F86E4A88-BC02-4ACD-A30F-991E69B8B7C6}" dt="2023-03-15T09:06:05.191" v="6206" actId="478"/>
          <ac:spMkLst>
            <pc:docMk/>
            <pc:sldMk cId="3373857855" sldId="282"/>
            <ac:spMk id="22" creationId="{3653413F-B0AF-4427-7FB9-C25B87484EC8}"/>
          </ac:spMkLst>
        </pc:spChg>
        <pc:spChg chg="del">
          <ac:chgData name="大脇 光一" userId="aca42c87f4141005" providerId="LiveId" clId="{F86E4A88-BC02-4ACD-A30F-991E69B8B7C6}" dt="2023-03-15T09:06:10.652" v="6209" actId="478"/>
          <ac:spMkLst>
            <pc:docMk/>
            <pc:sldMk cId="3373857855" sldId="282"/>
            <ac:spMk id="23" creationId="{C9472AD1-F498-0D98-4BD0-0AB5731502F4}"/>
          </ac:spMkLst>
        </pc:spChg>
        <pc:grpChg chg="del">
          <ac:chgData name="大脇 光一" userId="aca42c87f4141005" providerId="LiveId" clId="{F86E4A88-BC02-4ACD-A30F-991E69B8B7C6}" dt="2023-03-15T09:06:00.853" v="6204" actId="478"/>
          <ac:grpSpMkLst>
            <pc:docMk/>
            <pc:sldMk cId="3373857855" sldId="282"/>
            <ac:grpSpMk id="8" creationId="{F7456CC1-1EF7-3B0A-2298-64D13AA81DA8}"/>
          </ac:grpSpMkLst>
        </pc:grpChg>
        <pc:grpChg chg="del">
          <ac:chgData name="大脇 光一" userId="aca42c87f4141005" providerId="LiveId" clId="{F86E4A88-BC02-4ACD-A30F-991E69B8B7C6}" dt="2023-03-15T09:07:04.029" v="6226" actId="478"/>
          <ac:grpSpMkLst>
            <pc:docMk/>
            <pc:sldMk cId="3373857855" sldId="282"/>
            <ac:grpSpMk id="11" creationId="{A7387E59-BD15-0E8D-247C-29F18FA891C2}"/>
          </ac:grpSpMkLst>
        </pc:grpChg>
        <pc:grpChg chg="del">
          <ac:chgData name="大脇 光一" userId="aca42c87f4141005" providerId="LiveId" clId="{F86E4A88-BC02-4ACD-A30F-991E69B8B7C6}" dt="2023-03-15T09:06:02.950" v="6205" actId="478"/>
          <ac:grpSpMkLst>
            <pc:docMk/>
            <pc:sldMk cId="3373857855" sldId="282"/>
            <ac:grpSpMk id="15" creationId="{75F052EA-E96A-22EB-7481-9AFD08C414F2}"/>
          </ac:grpSpMkLst>
        </pc:grpChg>
        <pc:grpChg chg="del">
          <ac:chgData name="大脇 光一" userId="aca42c87f4141005" providerId="LiveId" clId="{F86E4A88-BC02-4ACD-A30F-991E69B8B7C6}" dt="2023-03-15T09:05:56.753" v="6201" actId="478"/>
          <ac:grpSpMkLst>
            <pc:docMk/>
            <pc:sldMk cId="3373857855" sldId="282"/>
            <ac:grpSpMk id="18" creationId="{1A9749DD-14F0-C7CB-FF96-C9239D94CBEB}"/>
          </ac:grpSpMkLst>
        </pc:grpChg>
        <pc:picChg chg="del mod topLvl">
          <ac:chgData name="大脇 光一" userId="aca42c87f4141005" providerId="LiveId" clId="{F86E4A88-BC02-4ACD-A30F-991E69B8B7C6}" dt="2023-03-15T09:06:00.853" v="6204" actId="478"/>
          <ac:picMkLst>
            <pc:docMk/>
            <pc:sldMk cId="3373857855" sldId="282"/>
            <ac:picMk id="9" creationId="{7A65D1DA-4C98-DBE5-5A29-30C860514A5C}"/>
          </ac:picMkLst>
        </pc:picChg>
        <pc:picChg chg="mod topLvl">
          <ac:chgData name="大脇 光一" userId="aca42c87f4141005" providerId="LiveId" clId="{F86E4A88-BC02-4ACD-A30F-991E69B8B7C6}" dt="2023-03-15T09:07:11.960" v="6228" actId="1076"/>
          <ac:picMkLst>
            <pc:docMk/>
            <pc:sldMk cId="3373857855" sldId="282"/>
            <ac:picMk id="12" creationId="{7BD000C4-0398-191B-1BFC-FEB74D444FD6}"/>
          </ac:picMkLst>
        </pc:picChg>
        <pc:cxnChg chg="del">
          <ac:chgData name="大脇 光一" userId="aca42c87f4141005" providerId="LiveId" clId="{F86E4A88-BC02-4ACD-A30F-991E69B8B7C6}" dt="2023-03-15T09:06:12.203" v="6210" actId="478"/>
          <ac:cxnSpMkLst>
            <pc:docMk/>
            <pc:sldMk cId="3373857855" sldId="282"/>
            <ac:cxnSpMk id="14" creationId="{7C814C33-9337-986C-B128-13C594D111ED}"/>
          </ac:cxnSpMkLst>
        </pc:cxnChg>
      </pc:sldChg>
      <pc:sldChg chg="addSp modSp new del">
        <pc:chgData name="大脇 光一" userId="aca42c87f4141005" providerId="LiveId" clId="{F86E4A88-BC02-4ACD-A30F-991E69B8B7C6}" dt="2023-03-15T11:33:15.029" v="6845" actId="47"/>
        <pc:sldMkLst>
          <pc:docMk/>
          <pc:sldMk cId="1629574957" sldId="283"/>
        </pc:sldMkLst>
        <pc:picChg chg="add mod">
          <ac:chgData name="大脇 光一" userId="aca42c87f4141005" providerId="LiveId" clId="{F86E4A88-BC02-4ACD-A30F-991E69B8B7C6}" dt="2023-03-15T11:29:36.743" v="6829"/>
          <ac:picMkLst>
            <pc:docMk/>
            <pc:sldMk cId="1629574957" sldId="283"/>
            <ac:picMk id="6" creationId="{A759BCA5-99A7-46AB-C2E1-F4725541C69F}"/>
          </ac:picMkLst>
        </pc:picChg>
      </pc:sldChg>
      <pc:sldChg chg="delSp modSp add mod modAnim">
        <pc:chgData name="大脇 光一" userId="aca42c87f4141005" providerId="LiveId" clId="{F86E4A88-BC02-4ACD-A30F-991E69B8B7C6}" dt="2023-03-15T11:33:48.696" v="6851" actId="1076"/>
        <pc:sldMkLst>
          <pc:docMk/>
          <pc:sldMk cId="1930609716" sldId="284"/>
        </pc:sldMkLst>
        <pc:picChg chg="mod">
          <ac:chgData name="大脇 光一" userId="aca42c87f4141005" providerId="LiveId" clId="{F86E4A88-BC02-4ACD-A30F-991E69B8B7C6}" dt="2023-03-15T11:33:48.696" v="6851" actId="1076"/>
          <ac:picMkLst>
            <pc:docMk/>
            <pc:sldMk cId="1930609716" sldId="284"/>
            <ac:picMk id="3" creationId="{729A6704-EE2C-6579-A244-74D145A8392C}"/>
          </ac:picMkLst>
        </pc:picChg>
        <pc:picChg chg="del">
          <ac:chgData name="大脇 光一" userId="aca42c87f4141005" providerId="LiveId" clId="{F86E4A88-BC02-4ACD-A30F-991E69B8B7C6}" dt="2023-03-15T11:32:25.904" v="6836" actId="478"/>
          <ac:picMkLst>
            <pc:docMk/>
            <pc:sldMk cId="1930609716" sldId="284"/>
            <ac:picMk id="9" creationId="{7A65D1DA-4C98-DBE5-5A29-30C860514A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C127-80C8-442E-93DA-601F848117A3}"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8AD0-D918-4EC7-9119-55D53FDE5032}" type="slidenum">
              <a:rPr kumimoji="1" lang="ja-JP" altLang="en-US" smtClean="0"/>
              <a:t>‹#›</a:t>
            </a:fld>
            <a:endParaRPr kumimoji="1" lang="ja-JP" altLang="en-US"/>
          </a:p>
        </p:txBody>
      </p:sp>
    </p:spTree>
    <p:extLst>
      <p:ext uri="{BB962C8B-B14F-4D97-AF65-F5344CB8AC3E}">
        <p14:creationId xmlns:p14="http://schemas.microsoft.com/office/powerpoint/2010/main" val="2425740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はじめまして，大阪大学に所属する大脇光一と申します．</a:t>
            </a:r>
            <a:endParaRPr kumimoji="1" lang="en-US" altLang="ja-JP" dirty="0"/>
          </a:p>
          <a:p>
            <a:r>
              <a:rPr kumimoji="1" lang="ja-JP" altLang="en-US" dirty="0"/>
              <a:t>緊張しいですが，頑張りますので，温かい目で見ていただけると幸いです．</a:t>
            </a:r>
            <a:endParaRPr kumimoji="1" lang="en-US" altLang="ja-JP" dirty="0"/>
          </a:p>
          <a:p>
            <a:endParaRPr kumimoji="1" lang="en-US" altLang="ja-JP" dirty="0"/>
          </a:p>
          <a:p>
            <a:r>
              <a:rPr kumimoji="1" lang="ja-JP" altLang="en-US" dirty="0"/>
              <a:t>それでは発表させていただきます．</a:t>
            </a:r>
            <a:endParaRPr kumimoji="1" lang="en-US" altLang="ja-JP" dirty="0"/>
          </a:p>
          <a:p>
            <a:endParaRPr kumimoji="1" lang="en-US" altLang="ja-JP" dirty="0"/>
          </a:p>
          <a:p>
            <a:r>
              <a:rPr kumimoji="1" lang="ja-JP" altLang="en-US" dirty="0"/>
              <a:t>タイトルは</a:t>
            </a:r>
            <a:r>
              <a:rPr lang="ja-JP" altLang="en-US" sz="1200" dirty="0">
                <a:ea typeface="ＭＳ Ｐゴシック"/>
                <a:cs typeface="Calibri Light"/>
              </a:rPr>
              <a:t>人とロボットの共同作業における</a:t>
            </a:r>
            <a:r>
              <a:rPr lang="en-US" altLang="ja-JP" sz="1200" dirty="0">
                <a:ea typeface="ＭＳ Ｐゴシック"/>
                <a:cs typeface="Calibri Light"/>
              </a:rPr>
              <a:t>MR</a:t>
            </a:r>
            <a:r>
              <a:rPr lang="ja-JP" altLang="en-US" sz="1200" dirty="0">
                <a:ea typeface="ＭＳ Ｐゴシック"/>
                <a:cs typeface="Calibri Light"/>
              </a:rPr>
              <a:t>デバイスを用いたヒューマンナビゲーション手法の一検討です。</a:t>
            </a:r>
            <a:endParaRPr lang="en-US" altLang="ja-JP" sz="1200" dirty="0">
              <a:ea typeface="ＭＳ Ｐゴシック"/>
              <a:cs typeface="Calibri Light"/>
            </a:endParaRPr>
          </a:p>
          <a:p>
            <a:endParaRPr kumimoji="1" lang="en-US" altLang="ja-JP" sz="1200" dirty="0">
              <a:ea typeface="ＭＳ Ｐゴシック"/>
              <a:cs typeface="Calibri Ligh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a:t>
            </a:fld>
            <a:endParaRPr kumimoji="1" lang="ja-JP" altLang="en-US"/>
          </a:p>
        </p:txBody>
      </p:sp>
    </p:spTree>
    <p:extLst>
      <p:ext uri="{BB962C8B-B14F-4D97-AF65-F5344CB8AC3E}">
        <p14:creationId xmlns:p14="http://schemas.microsoft.com/office/powerpoint/2010/main" val="274883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矢印の種類を変える</a:t>
            </a:r>
            <a:endParaRPr kumimoji="1" lang="en-US" altLang="ja-JP" dirty="0"/>
          </a:p>
          <a:p>
            <a:r>
              <a:rPr kumimoji="1" lang="ja-JP" altLang="en-US" dirty="0"/>
              <a:t>①④，②③</a:t>
            </a:r>
            <a:endParaRPr kumimoji="1" lang="en-US" altLang="ja-JP" dirty="0"/>
          </a:p>
          <a:p>
            <a:endParaRPr kumimoji="1" lang="en-US" altLang="ja-JP" dirty="0"/>
          </a:p>
          <a:p>
            <a:r>
              <a:rPr kumimoji="1" lang="en-US" altLang="ja-JP" dirty="0"/>
              <a:t>A</a:t>
            </a:r>
            <a:r>
              <a:rPr kumimoji="1" lang="ja-JP" altLang="en-US" dirty="0"/>
              <a:t>と</a:t>
            </a:r>
            <a:r>
              <a:rPr kumimoji="1" lang="en-US" altLang="ja-JP" dirty="0"/>
              <a:t>B</a:t>
            </a:r>
            <a:r>
              <a:rPr kumimoji="1" lang="ja-JP" altLang="en-US" dirty="0"/>
              <a:t>を違う名前に</a:t>
            </a:r>
            <a:endParaRPr kumimoji="1" lang="en-US" altLang="ja-JP" dirty="0"/>
          </a:p>
          <a:p>
            <a:r>
              <a:rPr kumimoji="1" lang="ja-JP" altLang="en-US" dirty="0"/>
              <a:t>人ロボット</a:t>
            </a:r>
            <a:endParaRPr kumimoji="1" lang="en-US" altLang="ja-JP" dirty="0"/>
          </a:p>
          <a:p>
            <a:r>
              <a:rPr kumimoji="1" lang="ja-JP" altLang="en-US" dirty="0"/>
              <a:t>オブジェクト</a:t>
            </a:r>
            <a:r>
              <a:rPr kumimoji="1" lang="en-US" altLang="ja-JP" dirty="0"/>
              <a:t>A,B</a:t>
            </a:r>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10</a:t>
            </a:fld>
            <a:endParaRPr kumimoji="1" lang="ja-JP" altLang="en-US"/>
          </a:p>
        </p:txBody>
      </p:sp>
    </p:spTree>
    <p:extLst>
      <p:ext uri="{BB962C8B-B14F-4D97-AF65-F5344CB8AC3E}">
        <p14:creationId xmlns:p14="http://schemas.microsoft.com/office/powerpoint/2010/main" val="211288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４つにわけて丁寧に説明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11</a:t>
            </a:fld>
            <a:endParaRPr kumimoji="1" lang="ja-JP" altLang="en-US"/>
          </a:p>
        </p:txBody>
      </p:sp>
    </p:spTree>
    <p:extLst>
      <p:ext uri="{BB962C8B-B14F-4D97-AF65-F5344CB8AC3E}">
        <p14:creationId xmlns:p14="http://schemas.microsoft.com/office/powerpoint/2010/main" val="19549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４つにわけて丁寧に説明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12</a:t>
            </a:fld>
            <a:endParaRPr kumimoji="1" lang="ja-JP" altLang="en-US"/>
          </a:p>
        </p:txBody>
      </p:sp>
    </p:spTree>
    <p:extLst>
      <p:ext uri="{BB962C8B-B14F-4D97-AF65-F5344CB8AC3E}">
        <p14:creationId xmlns:p14="http://schemas.microsoft.com/office/powerpoint/2010/main" val="373299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４つにわけて丁寧に説明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13</a:t>
            </a:fld>
            <a:endParaRPr kumimoji="1" lang="ja-JP" altLang="en-US"/>
          </a:p>
        </p:txBody>
      </p:sp>
    </p:spTree>
    <p:extLst>
      <p:ext uri="{BB962C8B-B14F-4D97-AF65-F5344CB8AC3E}">
        <p14:creationId xmlns:p14="http://schemas.microsoft.com/office/powerpoint/2010/main" val="141077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４つにわけて丁寧に説明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14</a:t>
            </a:fld>
            <a:endParaRPr kumimoji="1" lang="ja-JP" altLang="en-US"/>
          </a:p>
        </p:txBody>
      </p:sp>
    </p:spTree>
    <p:extLst>
      <p:ext uri="{BB962C8B-B14F-4D97-AF65-F5344CB8AC3E}">
        <p14:creationId xmlns:p14="http://schemas.microsoft.com/office/powerpoint/2010/main" val="243487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４つにわけて丁寧に説明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15</a:t>
            </a:fld>
            <a:endParaRPr kumimoji="1" lang="ja-JP" altLang="en-US"/>
          </a:p>
        </p:txBody>
      </p:sp>
    </p:spTree>
    <p:extLst>
      <p:ext uri="{BB962C8B-B14F-4D97-AF65-F5344CB8AC3E}">
        <p14:creationId xmlns:p14="http://schemas.microsoft.com/office/powerpoint/2010/main" val="493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実験内容</a:t>
            </a:r>
            <a:endParaRPr kumimoji="1" lang="en-US" altLang="ja-JP" dirty="0"/>
          </a:p>
          <a:p>
            <a:r>
              <a:rPr kumimoji="1" lang="ja-JP" altLang="en-US" dirty="0"/>
              <a:t>このようにセッティングされた環境で、</a:t>
            </a:r>
            <a:endParaRPr kumimoji="1" lang="en-US" altLang="ja-JP" dirty="0"/>
          </a:p>
          <a:p>
            <a:endParaRPr kumimoji="1" lang="en-US" altLang="ja-JP" dirty="0"/>
          </a:p>
          <a:p>
            <a:r>
              <a:rPr kumimoji="1" lang="ja-JP" altLang="en-US" dirty="0"/>
              <a:t>被験者にホロレンズを着用してもらい、バツ印の位置に立ってもらって、タスクをこなしてもらう。</a:t>
            </a:r>
            <a:endParaRPr kumimoji="1" lang="en-US" altLang="ja-JP" dirty="0"/>
          </a:p>
          <a:p>
            <a:r>
              <a:rPr kumimoji="1" lang="ja-JP" altLang="en-US" dirty="0"/>
              <a:t>ロボットは、各白点を行き来し、途中、何度も被験者がタスクをしているバツ印の方へ向かってくる。</a:t>
            </a:r>
            <a:endParaRPr kumimoji="1" lang="en-US" altLang="ja-JP" dirty="0"/>
          </a:p>
          <a:p>
            <a:endParaRPr kumimoji="1" lang="en-US" altLang="ja-JP" dirty="0"/>
          </a:p>
          <a:p>
            <a:r>
              <a:rPr kumimoji="1" lang="ja-JP" altLang="en-US" dirty="0"/>
              <a:t>それを回避しつつ、タスクを完了させる。</a:t>
            </a:r>
            <a:endParaRPr kumimoji="1" lang="en-US" altLang="ja-JP" dirty="0"/>
          </a:p>
          <a:p>
            <a:endParaRPr kumimoji="1" lang="en-US" altLang="ja-JP" dirty="0"/>
          </a:p>
          <a:p>
            <a:r>
              <a:rPr kumimoji="1" lang="ja-JP" altLang="en-US" dirty="0"/>
              <a:t>タスク内容は、ブロックの仕分け作業です。</a:t>
            </a:r>
            <a:endParaRPr kumimoji="1" lang="en-US" altLang="ja-JP" dirty="0"/>
          </a:p>
          <a:p>
            <a:endParaRPr kumimoji="1" lang="en-US" altLang="ja-JP" dirty="0"/>
          </a:p>
          <a:p>
            <a:r>
              <a:rPr kumimoji="1" lang="ja-JP" altLang="en-US" dirty="0"/>
              <a:t>初めに</a:t>
            </a:r>
            <a:r>
              <a:rPr kumimoji="1" lang="en-US" altLang="ja-JP" dirty="0"/>
              <a:t>UI</a:t>
            </a:r>
            <a:r>
              <a:rPr kumimoji="1" lang="ja-JP" altLang="en-US" dirty="0"/>
              <a:t>なし、次にランダムな順番で</a:t>
            </a:r>
            <a:r>
              <a:rPr kumimoji="1" lang="en-US" altLang="ja-JP" dirty="0"/>
              <a:t>UI</a:t>
            </a:r>
            <a:r>
              <a:rPr kumimoji="1" lang="ja-JP" altLang="en-US" dirty="0"/>
              <a:t>ありを３つ、最後に</a:t>
            </a:r>
            <a:r>
              <a:rPr kumimoji="1" lang="en-US" altLang="ja-JP" dirty="0"/>
              <a:t>UI</a:t>
            </a:r>
            <a:r>
              <a:rPr kumimoji="1" lang="ja-JP" altLang="en-US" dirty="0"/>
              <a:t>なしで、計５回タスクを行ってもらいました。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16</a:t>
            </a:fld>
            <a:endParaRPr kumimoji="1" lang="ja-JP" altLang="en-US"/>
          </a:p>
        </p:txBody>
      </p:sp>
    </p:spTree>
    <p:extLst>
      <p:ext uri="{BB962C8B-B14F-4D97-AF65-F5344CB8AC3E}">
        <p14:creationId xmlns:p14="http://schemas.microsoft.com/office/powerpoint/2010/main" val="1672417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18</a:t>
            </a:fld>
            <a:endParaRPr kumimoji="1" lang="ja-JP" altLang="en-US"/>
          </a:p>
        </p:txBody>
      </p:sp>
    </p:spTree>
    <p:extLst>
      <p:ext uri="{BB962C8B-B14F-4D97-AF65-F5344CB8AC3E}">
        <p14:creationId xmlns:p14="http://schemas.microsoft.com/office/powerpoint/2010/main" val="269769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効率の主観的評価はこのようになりました。</a:t>
            </a:r>
            <a:endParaRPr kumimoji="1" lang="en-US" altLang="ja-JP" dirty="0"/>
          </a:p>
          <a:p>
            <a:endParaRPr kumimoji="1" lang="en-US" altLang="ja-JP" dirty="0"/>
          </a:p>
          <a:p>
            <a:r>
              <a:rPr kumimoji="1" lang="ja-JP" altLang="en-US" dirty="0"/>
              <a:t>綺麗に</a:t>
            </a:r>
            <a:r>
              <a:rPr kumimoji="1" lang="en-US" altLang="ja-JP" dirty="0"/>
              <a:t>UI</a:t>
            </a:r>
            <a:r>
              <a:rPr kumimoji="1" lang="ja-JP" altLang="en-US" dirty="0"/>
              <a:t>の有無で結果がわかりました、有意水準</a:t>
            </a:r>
            <a:r>
              <a:rPr kumimoji="1" lang="en-US" altLang="ja-JP" dirty="0"/>
              <a:t>1%</a:t>
            </a:r>
            <a:r>
              <a:rPr kumimoji="1" lang="ja-JP" altLang="en-US" dirty="0"/>
              <a:t>で有意差が認められています。</a:t>
            </a:r>
            <a:endParaRPr kumimoji="1" lang="en-US" altLang="ja-JP" dirty="0"/>
          </a:p>
          <a:p>
            <a:endParaRPr kumimoji="1" lang="en-US" altLang="ja-JP" dirty="0"/>
          </a:p>
          <a:p>
            <a:r>
              <a:rPr kumimoji="1" lang="ja-JP" altLang="en-US" dirty="0"/>
              <a:t>しかし、ここでも</a:t>
            </a:r>
            <a:r>
              <a:rPr kumimoji="1" lang="en-US" altLang="ja-JP" dirty="0"/>
              <a:t>UI</a:t>
            </a:r>
            <a:r>
              <a:rPr kumimoji="1" lang="ja-JP" altLang="en-US" dirty="0"/>
              <a:t>間での差はみられませんでした。</a:t>
            </a:r>
            <a:endParaRPr kumimoji="1" lang="en-US" altLang="ja-JP" dirty="0"/>
          </a:p>
          <a:p>
            <a:r>
              <a:rPr kumimoji="1" lang="ja-JP" altLang="en-US" dirty="0"/>
              <a:t>やはり、被験者数が少ないせいか、そもそも主観的な評価では判断割合を変えてもあまり変化はということがわかりました。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20</a:t>
            </a:fld>
            <a:endParaRPr kumimoji="1" lang="ja-JP" altLang="en-US"/>
          </a:p>
        </p:txBody>
      </p:sp>
    </p:spTree>
    <p:extLst>
      <p:ext uri="{BB962C8B-B14F-4D97-AF65-F5344CB8AC3E}">
        <p14:creationId xmlns:p14="http://schemas.microsoft.com/office/powerpoint/2010/main" val="17636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効率の客観的評価です。</a:t>
            </a:r>
            <a:endParaRPr kumimoji="1" lang="en-US" altLang="ja-JP" dirty="0"/>
          </a:p>
          <a:p>
            <a:endParaRPr kumimoji="1" lang="en-US" altLang="ja-JP" dirty="0"/>
          </a:p>
          <a:p>
            <a:r>
              <a:rPr kumimoji="1" lang="ja-JP" altLang="en-US" dirty="0"/>
              <a:t>ここではほとんど有意差が認められませんでした。</a:t>
            </a:r>
            <a:endParaRPr kumimoji="1" lang="en-US" altLang="ja-JP" dirty="0"/>
          </a:p>
          <a:p>
            <a:r>
              <a:rPr kumimoji="1" lang="ja-JP" altLang="en-US" dirty="0"/>
              <a:t>最初と最後で有意差が認められていますが、タスクへの慣れの影響だと思われます。</a:t>
            </a:r>
            <a:endParaRPr kumimoji="1" lang="en-US" altLang="ja-JP" dirty="0"/>
          </a:p>
          <a:p>
            <a:endParaRPr kumimoji="1" lang="en-US" altLang="ja-JP" dirty="0"/>
          </a:p>
          <a:p>
            <a:r>
              <a:rPr kumimoji="1" lang="ja-JP" altLang="en-US" dirty="0"/>
              <a:t>この有意差が認められなかった原因として、タスクへの集中度がタスク処理時間に結び付かなかったことがあげられます。</a:t>
            </a:r>
            <a:endParaRPr kumimoji="1" lang="en-US" altLang="ja-JP" dirty="0"/>
          </a:p>
          <a:p>
            <a:r>
              <a:rPr kumimoji="1" lang="ja-JP" altLang="en-US" dirty="0"/>
              <a:t>タスクが簡単すぎて、集中が欠けた状態でもこなせてしまったことが原因です。</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21</a:t>
            </a:fld>
            <a:endParaRPr kumimoji="1" lang="ja-JP" altLang="en-US"/>
          </a:p>
        </p:txBody>
      </p:sp>
    </p:spTree>
    <p:extLst>
      <p:ext uri="{BB962C8B-B14F-4D97-AF65-F5344CB8AC3E}">
        <p14:creationId xmlns:p14="http://schemas.microsoft.com/office/powerpoint/2010/main" val="286080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昨今作業現場における作業は科学技術の発展により人とロボットの共同作業が実現しています。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こで、従来は人の安全性を考慮し、人とロボットが共同作業する際は人とロボットの作業空間を分ける、あるいは人とロボットが接近する際はロボットの動きを停止させる、ような工夫が取られてき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しかし、それではロボットの効率の観点からすると最善ではありません。</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r>
              <a:rPr kumimoji="1" lang="ja-JP" altLang="en-US" dirty="0"/>
              <a:t>そこで人とロボットのより効率的な共同作業を実現するためには</a:t>
            </a:r>
            <a:endParaRPr kumimoji="1" lang="en-US" altLang="ja-JP" dirty="0"/>
          </a:p>
          <a:p>
            <a:r>
              <a:rPr kumimoji="1" lang="ja-JP" altLang="en-US" dirty="0"/>
              <a:t>ロボットに近接した状況で、互いに作業ができる必要があります．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2</a:t>
            </a:fld>
            <a:endParaRPr kumimoji="1" lang="ja-JP" altLang="en-US"/>
          </a:p>
        </p:txBody>
      </p:sp>
    </p:spTree>
    <p:extLst>
      <p:ext uri="{BB962C8B-B14F-4D97-AF65-F5344CB8AC3E}">
        <p14:creationId xmlns:p14="http://schemas.microsoft.com/office/powerpoint/2010/main" val="150847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まとめとして、</a:t>
            </a:r>
            <a:endParaRPr kumimoji="1" lang="en-US" altLang="ja-JP" dirty="0"/>
          </a:p>
          <a:p>
            <a:r>
              <a:rPr kumimoji="1" lang="ja-JP" altLang="en-US" dirty="0"/>
              <a:t>人に視覚的な情報を提示することで</a:t>
            </a:r>
            <a:endParaRPr kumimoji="1" lang="en-US" altLang="ja-JP" dirty="0"/>
          </a:p>
          <a:p>
            <a:r>
              <a:rPr kumimoji="1" lang="ja-JP" altLang="en-US" dirty="0"/>
              <a:t>ナビゲーション目標である</a:t>
            </a:r>
            <a:endParaRPr kumimoji="1" lang="en-US" altLang="ja-JP" dirty="0"/>
          </a:p>
          <a:p>
            <a:r>
              <a:rPr kumimoji="1" lang="ja-JP" altLang="en-US" dirty="0"/>
              <a:t>安全と効率を向上させることができることがわかった。</a:t>
            </a:r>
            <a:endParaRPr kumimoji="1" lang="en-US" altLang="ja-JP" dirty="0"/>
          </a:p>
          <a:p>
            <a:endParaRPr kumimoji="1" lang="en-US" altLang="ja-JP" dirty="0"/>
          </a:p>
          <a:p>
            <a:r>
              <a:rPr kumimoji="1" lang="ja-JP" altLang="en-US" dirty="0"/>
              <a:t>また、本研究では情報量の違いによる被験者の反応の変化を検証したが、有意差はあまり見られなかった。</a:t>
            </a:r>
            <a:endParaRPr kumimoji="1" lang="en-US" altLang="ja-JP" dirty="0"/>
          </a:p>
          <a:p>
            <a:endParaRPr kumimoji="1" lang="en-US" altLang="ja-JP" dirty="0"/>
          </a:p>
          <a:p>
            <a:r>
              <a:rPr kumimoji="1" lang="ja-JP" altLang="en-US" dirty="0"/>
              <a:t>今後の研究課題として、。。。</a:t>
            </a:r>
            <a:endParaRPr kumimoji="1" lang="en-US" altLang="ja-JP" dirty="0"/>
          </a:p>
          <a:p>
            <a:endParaRPr kumimoji="1" lang="en-US" altLang="ja-JP" dirty="0"/>
          </a:p>
          <a:p>
            <a:r>
              <a:rPr lang="ja-JP" altLang="en-US" b="0" i="0" dirty="0">
                <a:solidFill>
                  <a:srgbClr val="111111"/>
                </a:solidFill>
                <a:effectLst/>
                <a:latin typeface="Meiryo" panose="020B0604030504040204" pitchFamily="50" charset="-128"/>
                <a:ea typeface="Meiryo" panose="020B0604030504040204" pitchFamily="50" charset="-128"/>
              </a:rPr>
              <a:t>貴重なお時間いただき、ありがとうございました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22</a:t>
            </a:fld>
            <a:endParaRPr kumimoji="1" lang="ja-JP" altLang="en-US"/>
          </a:p>
        </p:txBody>
      </p:sp>
    </p:spTree>
    <p:extLst>
      <p:ext uri="{BB962C8B-B14F-4D97-AF65-F5344CB8AC3E}">
        <p14:creationId xmlns:p14="http://schemas.microsoft.com/office/powerpoint/2010/main" val="271677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次にこれらに関連する研究の紹介をします。</a:t>
            </a:r>
            <a:endParaRPr kumimoji="1" lang="en-US" altLang="ja-JP" dirty="0"/>
          </a:p>
          <a:p>
            <a:endParaRPr kumimoji="1" lang="en-US" altLang="ja-JP" dirty="0"/>
          </a:p>
          <a:p>
            <a:r>
              <a:rPr kumimoji="1" lang="ja-JP" altLang="en-US" dirty="0"/>
              <a:t>まず接近した状態において人の安全性を保つため、従来はロボット制御に焦点を当てて取り組まれてきました。</a:t>
            </a:r>
            <a:endParaRPr kumimoji="1" lang="en-US" altLang="ja-JP" dirty="0"/>
          </a:p>
          <a:p>
            <a:r>
              <a:rPr kumimoji="1" lang="ja-JP" altLang="en-US" dirty="0"/>
              <a:t>画像のように、人とロボットがすれ違う際，ロボットが人を検知し避けるようなシステムを開発することで安全性を向上させています。</a:t>
            </a:r>
            <a:endParaRPr kumimoji="1" lang="en-US" altLang="ja-JP" dirty="0"/>
          </a:p>
          <a:p>
            <a:endParaRPr kumimoji="1" lang="en-US" altLang="ja-JP" dirty="0"/>
          </a:p>
          <a:p>
            <a:r>
              <a:rPr kumimoji="1" lang="ja-JP" altLang="en-US" dirty="0"/>
              <a:t>次に、後述しますが，本研究ではロボット制御ではなく人の制御，いわゆるヒューマンナビゲーションを行うことに焦点を当てています．そこで，ヒューマンナビゲーションの研究に目を向けてみると、ヒューマンナビゲーションは主に歩行者へ向けた経路案内や，視覚障害者へ向けたナビげーション，を行うものが多い印象です．</a:t>
            </a:r>
            <a:endParaRPr kumimoji="1" lang="en-US" altLang="ja-JP" dirty="0"/>
          </a:p>
          <a:p>
            <a:r>
              <a:rPr kumimoji="1" lang="ja-JP" altLang="en-US" dirty="0"/>
              <a:t>これらの研究の特徴として，デバイスの処理速度等の問題からリアルタイムな位置推定を行うことが困難であるため，まだまだロボットのような動的障害物に対するリアルタイムな衝突回避のナビゲーションの研究は浅いという認識です．</a:t>
            </a:r>
            <a:endParaRPr kumimoji="1" lang="en-US" altLang="ja-JP" dirty="0"/>
          </a:p>
          <a:p>
            <a:endParaRPr kumimoji="1" lang="en-US" altLang="ja-JP" dirty="0"/>
          </a:p>
          <a:p>
            <a:endParaRPr kumimoji="1" lang="en-US" altLang="ja-JP" dirty="0"/>
          </a:p>
          <a:p>
            <a:r>
              <a:rPr kumimoji="1" lang="ja-JP" altLang="en-US" dirty="0"/>
              <a:t>次に，ヒューマンナビゲーションの手法の１つとして、複合現実の研究が多くされています。普段人間が近くする情報とは別に，新しい情報を提示することで，より人に最適な行動を取らせることが可能だと考えられます．主に提示する情報として，視覚、聴覚、触覚などあります．</a:t>
            </a:r>
            <a:endParaRPr kumimoji="1" lang="en-US" altLang="ja-JP" dirty="0"/>
          </a:p>
          <a:p>
            <a:endParaRPr kumimoji="1" lang="en-US" altLang="ja-JP" dirty="0"/>
          </a:p>
          <a:p>
            <a:r>
              <a:rPr kumimoji="1" lang="ja-JP" altLang="en-US" dirty="0"/>
              <a:t>本研究の位置づけとしては、人とロボットの共同作業，いわゆるヒューマンロボットコラボレーションの分野において，ロボットではなく人を制御することに焦点を当て，ナビゲーション方法として視覚の情報を提示することで，動的障害物であるロボットとのリアルタイムな衝突回避を誘導する手法としています．</a:t>
            </a:r>
            <a:endParaRPr kumimoji="1" lang="en-US" altLang="ja-JP" dirty="0"/>
          </a:p>
          <a:p>
            <a:endParaRPr kumimoji="1" lang="en-US" altLang="ja-JP" dirty="0"/>
          </a:p>
          <a:p>
            <a:r>
              <a:rPr kumimoji="1" lang="ja-JP" altLang="en-US" dirty="0"/>
              <a:t>ーーーー</a:t>
            </a:r>
            <a:endParaRPr kumimoji="1" lang="en-US" altLang="ja-JP" dirty="0"/>
          </a:p>
          <a:p>
            <a:r>
              <a:rPr kumimoji="1" lang="ja-JP" altLang="en-US" dirty="0"/>
              <a:t>本当は，思うように人の行動を誘導する手法としたいのですが，まだ研究を始めてから日が浅く，まだその段階ではないと考え，ここではこのように記述しています．前提として，．．．を念頭に入れていただいたうえで，今回はナビゲーション目標をロボットとのリアルタイムな衝突回避に設定したと考えていただければ新規性は出てくる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3</a:t>
            </a:fld>
            <a:endParaRPr kumimoji="1" lang="ja-JP" altLang="en-US"/>
          </a:p>
        </p:txBody>
      </p:sp>
    </p:spTree>
    <p:extLst>
      <p:ext uri="{BB962C8B-B14F-4D97-AF65-F5344CB8AC3E}">
        <p14:creationId xmlns:p14="http://schemas.microsoft.com/office/powerpoint/2010/main" val="101753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従来研究においてロボットとの接近距離を短くしただけでは、ロボットが人を避けきれない可能性がある。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例えば、ロ</a:t>
            </a:r>
            <a:r>
              <a:rPr lang="ja-JP" altLang="en-US" b="0" i="0" dirty="0">
                <a:effectLst/>
                <a:latin typeface="-apple-system"/>
              </a:rPr>
              <a:t>ボットの制御誤差がある。そもそも質量をもった物体なので反応速度には限界がある。無線遠隔制御時の無線の接続性が保証されない。など。</a:t>
            </a:r>
            <a:endParaRPr lang="en-US" altLang="ja-JP"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apple-system"/>
              </a:rPr>
              <a:t>また、ロボットと接近した状況では人にも問題が生じる恐れがあり、例えば、そもそも人間は</a:t>
            </a:r>
            <a:r>
              <a:rPr lang="en-US" altLang="ja-JP" b="0" i="0" dirty="0">
                <a:effectLst/>
                <a:latin typeface="-apple-system"/>
              </a:rPr>
              <a:t>(</a:t>
            </a:r>
            <a:r>
              <a:rPr lang="ja-JP" altLang="en-US" b="0" i="0" dirty="0">
                <a:effectLst/>
                <a:latin typeface="-apple-system"/>
              </a:rPr>
              <a:t>ロボットが予測的ない</a:t>
            </a:r>
            <a:r>
              <a:rPr lang="en-US" altLang="ja-JP" b="0" i="0" dirty="0">
                <a:effectLst/>
                <a:latin typeface="-apple-system"/>
              </a:rPr>
              <a:t>)</a:t>
            </a:r>
            <a:r>
              <a:rPr lang="ja-JP" altLang="en-US" b="0" i="0" dirty="0">
                <a:effectLst/>
                <a:latin typeface="-apple-system"/>
              </a:rPr>
              <a:t>突然の挙動があるかもしれない</a:t>
            </a:r>
            <a:br>
              <a:rPr lang="ja-JP" altLang="en-US" b="0" i="0" dirty="0">
                <a:effectLst/>
                <a:latin typeface="-apple-system"/>
              </a:rPr>
            </a:br>
            <a:endParaRPr lang="en-US" altLang="ja-JP"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apple-system"/>
              </a:rPr>
              <a:t>また人間側もロボットと衝突しないよう、周囲を見渡すなどして安全回避の行動を行っているが、</a:t>
            </a:r>
            <a:r>
              <a:rPr lang="en-US" altLang="ja-JP" b="0" i="0" dirty="0">
                <a:effectLst/>
                <a:latin typeface="-apple-system"/>
              </a:rPr>
              <a:t>1)</a:t>
            </a:r>
            <a:r>
              <a:rPr lang="ja-JP" altLang="en-US" b="0" i="0" dirty="0">
                <a:effectLst/>
                <a:latin typeface="-apple-system"/>
              </a:rPr>
              <a:t>注意が散漫になるときがある、</a:t>
            </a:r>
            <a:r>
              <a:rPr lang="en-US" altLang="ja-JP" b="0" i="0" dirty="0">
                <a:effectLst/>
                <a:latin typeface="-apple-system"/>
              </a:rPr>
              <a:t>2)</a:t>
            </a:r>
            <a:r>
              <a:rPr lang="ja-JP" altLang="en-US" b="0" i="0" dirty="0">
                <a:effectLst/>
                <a:latin typeface="-apple-system"/>
              </a:rPr>
              <a:t>注意することによって本来の作業の効率が低下する、とった問題がある。</a:t>
            </a:r>
            <a:endParaRPr lang="en-US" altLang="ja-JP"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apple-system"/>
              </a:rPr>
              <a:t>安全性を保ちつつ接近距離を短くするためには、ロボットだけでなく人間側にも適切なナビゲーションを与えることが有効ではないか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effectLst/>
              <a:latin typeface="-apple-system"/>
            </a:endParaRPr>
          </a:p>
          <a:p>
            <a:r>
              <a:rPr kumimoji="1" lang="ja-JP" altLang="en-US" sz="1200" dirty="0"/>
              <a:t>今回の報告では人に対して</a:t>
            </a:r>
            <a:r>
              <a:rPr kumimoji="1" lang="en-US" altLang="ja-JP" sz="1200" dirty="0"/>
              <a:t>MR</a:t>
            </a:r>
            <a:r>
              <a:rPr kumimoji="1" lang="ja-JP" altLang="en-US" sz="1200" dirty="0"/>
              <a:t>デバイスを用いてロボットの位置を知らせることで、人が本来の作業に集中しつつも、ロボットとの衝突を避けるための技術について検討</a:t>
            </a:r>
            <a:endParaRPr kumimoji="1" lang="en-US" altLang="ja-JP" sz="1200" dirty="0"/>
          </a:p>
          <a:p>
            <a:endParaRPr kumimoji="1" lang="en-US" altLang="ja-JP" sz="1200" dirty="0"/>
          </a:p>
          <a:p>
            <a:endParaRPr kumimoji="1" lang="en-US" altLang="ja-JP" sz="1200" dirty="0"/>
          </a:p>
          <a:p>
            <a:r>
              <a:rPr kumimoji="1" lang="ja-JP" altLang="en-US" sz="1200" dirty="0"/>
              <a:t>ここの説明</a:t>
            </a:r>
            <a:endParaRPr kumimoji="1" lang="en-US" altLang="ja-JP" sz="1200" dirty="0"/>
          </a:p>
          <a:p>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effectLst/>
              <a:latin typeface="-apple-system"/>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4</a:t>
            </a:fld>
            <a:endParaRPr kumimoji="1" lang="ja-JP" altLang="en-US"/>
          </a:p>
        </p:txBody>
      </p:sp>
    </p:spTree>
    <p:extLst>
      <p:ext uri="{BB962C8B-B14F-4D97-AF65-F5344CB8AC3E}">
        <p14:creationId xmlns:p14="http://schemas.microsoft.com/office/powerpoint/2010/main" val="414742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本研究の全体像は左の図のようなモデルになっています．</a:t>
            </a:r>
            <a:endParaRPr kumimoji="1" lang="en-US" altLang="ja-JP" dirty="0"/>
          </a:p>
          <a:p>
            <a:r>
              <a:rPr kumimoji="1" lang="ja-JP" altLang="en-US" dirty="0"/>
              <a:t>ロボットと人の位置をセンサーによって取得，それらを元に３</a:t>
            </a:r>
            <a:r>
              <a:rPr kumimoji="1" lang="en-US" altLang="ja-JP" dirty="0"/>
              <a:t>D</a:t>
            </a:r>
            <a:r>
              <a:rPr kumimoji="1" lang="ja-JP" altLang="en-US" dirty="0"/>
              <a:t>空間のデジタルツインを構築，</a:t>
            </a:r>
            <a:r>
              <a:rPr kumimoji="1" lang="en-US" altLang="ja-JP" dirty="0"/>
              <a:t>AI</a:t>
            </a:r>
            <a:r>
              <a:rPr kumimoji="1" lang="ja-JP" altLang="en-US" dirty="0"/>
              <a:t>等によりタスクプランニングを行い，人とロボットの最適な行動を決定し，ナビゲーションするといった形となっています．</a:t>
            </a:r>
            <a:endParaRPr kumimoji="1" lang="en-US" altLang="ja-JP" dirty="0"/>
          </a:p>
          <a:p>
            <a:endParaRPr kumimoji="1" lang="en-US" altLang="ja-JP" dirty="0"/>
          </a:p>
          <a:p>
            <a:r>
              <a:rPr kumimoji="1" lang="ja-JP" altLang="en-US" dirty="0"/>
              <a:t>従来のモデルとの違いとして，制御対象がロボットのみの場合は自動倉庫のように既に実現しています．ここではロボットだけでなく人もこのモデルに組み込むことを目的としています．</a:t>
            </a:r>
            <a:endParaRPr kumimoji="1" lang="en-US" altLang="ja-JP" dirty="0"/>
          </a:p>
          <a:p>
            <a:endParaRPr kumimoji="1" lang="en-US" altLang="ja-JP" dirty="0"/>
          </a:p>
          <a:p>
            <a:r>
              <a:rPr kumimoji="1" lang="ja-JP" altLang="en-US" dirty="0"/>
              <a:t>そのため，本研究では２点を達成することを目標とします．</a:t>
            </a:r>
            <a:endParaRPr kumimoji="1" lang="en-US" altLang="ja-JP" dirty="0"/>
          </a:p>
          <a:p>
            <a:r>
              <a:rPr kumimoji="1" lang="ja-JP" altLang="en-US" dirty="0"/>
              <a:t>１点目として，．．．．．</a:t>
            </a:r>
            <a:endParaRPr kumimoji="1" lang="en-US" altLang="ja-JP" dirty="0"/>
          </a:p>
          <a:p>
            <a:r>
              <a:rPr kumimoji="1" lang="ja-JP" altLang="en-US" dirty="0"/>
              <a:t>２点目として，．．．．．</a:t>
            </a:r>
            <a:endParaRPr kumimoji="1" lang="en-US" altLang="ja-JP" dirty="0"/>
          </a:p>
          <a:p>
            <a:endParaRPr kumimoji="1" lang="en-US" altLang="ja-JP" dirty="0"/>
          </a:p>
          <a:p>
            <a:r>
              <a:rPr kumimoji="1" lang="ja-JP" altLang="en-US" dirty="0"/>
              <a:t>時間とって説明</a:t>
            </a:r>
            <a:endParaRPr kumimoji="1" lang="en-US" altLang="ja-JP" dirty="0"/>
          </a:p>
          <a:p>
            <a:endParaRPr kumimoji="1" lang="en-US" altLang="ja-JP" dirty="0"/>
          </a:p>
          <a:p>
            <a:r>
              <a:rPr kumimoji="1" lang="ja-JP" altLang="en-US" dirty="0"/>
              <a:t>絵の説明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5</a:t>
            </a:fld>
            <a:endParaRPr kumimoji="1" lang="ja-JP" altLang="en-US"/>
          </a:p>
        </p:txBody>
      </p:sp>
    </p:spTree>
    <p:extLst>
      <p:ext uri="{BB962C8B-B14F-4D97-AF65-F5344CB8AC3E}">
        <p14:creationId xmlns:p14="http://schemas.microsoft.com/office/powerpoint/2010/main" val="65541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本研究の全体像は左の図のようなモデルになっています．</a:t>
            </a:r>
            <a:endParaRPr kumimoji="1" lang="en-US" altLang="ja-JP" dirty="0"/>
          </a:p>
          <a:p>
            <a:r>
              <a:rPr kumimoji="1" lang="ja-JP" altLang="en-US" dirty="0"/>
              <a:t>ロボットと人の位置をセンサーによって取得，それらを元に３</a:t>
            </a:r>
            <a:r>
              <a:rPr kumimoji="1" lang="en-US" altLang="ja-JP" dirty="0"/>
              <a:t>D</a:t>
            </a:r>
            <a:r>
              <a:rPr kumimoji="1" lang="ja-JP" altLang="en-US" dirty="0"/>
              <a:t>空間のデジタルツインを構築，</a:t>
            </a:r>
            <a:r>
              <a:rPr kumimoji="1" lang="en-US" altLang="ja-JP" dirty="0"/>
              <a:t>AI</a:t>
            </a:r>
            <a:r>
              <a:rPr kumimoji="1" lang="ja-JP" altLang="en-US" dirty="0"/>
              <a:t>等によりタスクプランニングを行い，人とロボットの最適な行動を決定し，ナビゲーションするといった形となっています．</a:t>
            </a:r>
            <a:endParaRPr kumimoji="1" lang="en-US" altLang="ja-JP" dirty="0"/>
          </a:p>
          <a:p>
            <a:endParaRPr kumimoji="1" lang="en-US" altLang="ja-JP" dirty="0"/>
          </a:p>
          <a:p>
            <a:r>
              <a:rPr kumimoji="1" lang="ja-JP" altLang="en-US" dirty="0"/>
              <a:t>従来のモデルとの違いとして，制御対象がロボットのみの場合は自動倉庫のように既に実現しています．ここではロボットだけでなく人もこのモデルに組み込むことを目的としています．</a:t>
            </a:r>
            <a:endParaRPr kumimoji="1" lang="en-US" altLang="ja-JP" dirty="0"/>
          </a:p>
          <a:p>
            <a:endParaRPr kumimoji="1" lang="en-US" altLang="ja-JP" dirty="0"/>
          </a:p>
          <a:p>
            <a:r>
              <a:rPr kumimoji="1" lang="ja-JP" altLang="en-US" dirty="0"/>
              <a:t>そのため，本研究では２点を達成することを目標とします．</a:t>
            </a:r>
            <a:endParaRPr kumimoji="1" lang="en-US" altLang="ja-JP" dirty="0"/>
          </a:p>
          <a:p>
            <a:r>
              <a:rPr kumimoji="1" lang="ja-JP" altLang="en-US" dirty="0"/>
              <a:t>１点目として，．．．．．</a:t>
            </a:r>
            <a:endParaRPr kumimoji="1" lang="en-US" altLang="ja-JP" dirty="0"/>
          </a:p>
          <a:p>
            <a:r>
              <a:rPr kumimoji="1" lang="ja-JP" altLang="en-US" dirty="0"/>
              <a:t>２点目として，．．．．．</a:t>
            </a:r>
            <a:endParaRPr kumimoji="1" lang="en-US" altLang="ja-JP" dirty="0"/>
          </a:p>
          <a:p>
            <a:endParaRPr kumimoji="1" lang="en-US" altLang="ja-JP" dirty="0"/>
          </a:p>
          <a:p>
            <a:r>
              <a:rPr kumimoji="1" lang="ja-JP" altLang="en-US" dirty="0"/>
              <a:t>時間とって説明</a:t>
            </a:r>
            <a:endParaRPr kumimoji="1" lang="en-US" altLang="ja-JP" dirty="0"/>
          </a:p>
          <a:p>
            <a:endParaRPr kumimoji="1" lang="en-US" altLang="ja-JP" dirty="0"/>
          </a:p>
          <a:p>
            <a:r>
              <a:rPr kumimoji="1" lang="ja-JP" altLang="en-US" dirty="0"/>
              <a:t>絵の説明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6</a:t>
            </a:fld>
            <a:endParaRPr kumimoji="1" lang="ja-JP" altLang="en-US"/>
          </a:p>
        </p:txBody>
      </p:sp>
    </p:spTree>
    <p:extLst>
      <p:ext uri="{BB962C8B-B14F-4D97-AF65-F5344CB8AC3E}">
        <p14:creationId xmlns:p14="http://schemas.microsoft.com/office/powerpoint/2010/main" val="233364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提案方式では、実際に人がロボットに近接した状況で作業している場面を想定して、</a:t>
            </a:r>
            <a:endParaRPr kumimoji="1" lang="en-US" altLang="ja-JP" dirty="0"/>
          </a:p>
          <a:p>
            <a:endParaRPr kumimoji="1" lang="en-US" altLang="ja-JP" dirty="0"/>
          </a:p>
          <a:p>
            <a:r>
              <a:rPr kumimoji="1" lang="ja-JP" altLang="en-US" dirty="0"/>
              <a:t>人に対して。。。。</a:t>
            </a:r>
            <a:endParaRPr kumimoji="1" lang="en-US" altLang="ja-JP" dirty="0"/>
          </a:p>
          <a:p>
            <a:endParaRPr kumimoji="1" lang="en-US" altLang="ja-JP" dirty="0"/>
          </a:p>
          <a:p>
            <a:r>
              <a:rPr kumimoji="1" lang="ja-JP" altLang="en-US" dirty="0"/>
              <a:t>図をみてもらうと，ここでは</a:t>
            </a:r>
            <a:r>
              <a:rPr kumimoji="1" lang="en-US" altLang="ja-JP" dirty="0"/>
              <a:t>MR</a:t>
            </a:r>
            <a:r>
              <a:rPr kumimoji="1" lang="ja-JP" altLang="en-US" dirty="0"/>
              <a:t>デバイスとしてホロレンズ２を二台用います．これらを人とロボットの両方に装着し，各自で自己位置推定を行い位置情報を送信します．</a:t>
            </a:r>
            <a:endParaRPr kumimoji="1" lang="en-US" altLang="ja-JP" dirty="0"/>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7</a:t>
            </a:fld>
            <a:endParaRPr kumimoji="1" lang="ja-JP" altLang="en-US"/>
          </a:p>
        </p:txBody>
      </p:sp>
    </p:spTree>
    <p:extLst>
      <p:ext uri="{BB962C8B-B14F-4D97-AF65-F5344CB8AC3E}">
        <p14:creationId xmlns:p14="http://schemas.microsoft.com/office/powerpoint/2010/main" val="171600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５と７の違い</a:t>
            </a:r>
            <a:endParaRPr kumimoji="1" lang="en-US" altLang="ja-JP" dirty="0"/>
          </a:p>
          <a:p>
            <a:endParaRPr kumimoji="1" lang="en-US" altLang="ja-JP" dirty="0"/>
          </a:p>
          <a:p>
            <a:r>
              <a:rPr kumimoji="1" lang="ja-JP" altLang="en-US" dirty="0"/>
              <a:t>最終目標に対して今回はこうしたという説明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8</a:t>
            </a:fld>
            <a:endParaRPr kumimoji="1" lang="ja-JP" altLang="en-US"/>
          </a:p>
        </p:txBody>
      </p:sp>
    </p:spTree>
    <p:extLst>
      <p:ext uri="{BB962C8B-B14F-4D97-AF65-F5344CB8AC3E}">
        <p14:creationId xmlns:p14="http://schemas.microsoft.com/office/powerpoint/2010/main" val="266737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本研究の全体像は左の図のようなモデルになっています．</a:t>
            </a:r>
            <a:endParaRPr kumimoji="1" lang="en-US" altLang="ja-JP" dirty="0"/>
          </a:p>
          <a:p>
            <a:r>
              <a:rPr kumimoji="1" lang="ja-JP" altLang="en-US" dirty="0"/>
              <a:t>ロボットと人の位置をセンサーによって取得，それらを元に３</a:t>
            </a:r>
            <a:r>
              <a:rPr kumimoji="1" lang="en-US" altLang="ja-JP" dirty="0"/>
              <a:t>D</a:t>
            </a:r>
            <a:r>
              <a:rPr kumimoji="1" lang="ja-JP" altLang="en-US" dirty="0"/>
              <a:t>空間のデジタルツインを構築，</a:t>
            </a:r>
            <a:r>
              <a:rPr kumimoji="1" lang="en-US" altLang="ja-JP" dirty="0"/>
              <a:t>AI</a:t>
            </a:r>
            <a:r>
              <a:rPr kumimoji="1" lang="ja-JP" altLang="en-US" dirty="0"/>
              <a:t>等によりタスクプランニングを行い，人とロボットの最適な行動を決定し，ナビゲーションするといった形となっています．</a:t>
            </a:r>
            <a:endParaRPr kumimoji="1" lang="en-US" altLang="ja-JP" dirty="0"/>
          </a:p>
          <a:p>
            <a:endParaRPr kumimoji="1" lang="en-US" altLang="ja-JP" dirty="0"/>
          </a:p>
          <a:p>
            <a:r>
              <a:rPr kumimoji="1" lang="ja-JP" altLang="en-US" dirty="0"/>
              <a:t>従来のモデルとの違いとして，制御対象がロボットのみの場合は自動倉庫のように既に実現しています．ここではロボットだけでなく人もこのモデルに組み込むことを目的としています．</a:t>
            </a:r>
            <a:endParaRPr kumimoji="1" lang="en-US" altLang="ja-JP" dirty="0"/>
          </a:p>
          <a:p>
            <a:endParaRPr kumimoji="1" lang="en-US" altLang="ja-JP" dirty="0"/>
          </a:p>
          <a:p>
            <a:r>
              <a:rPr kumimoji="1" lang="ja-JP" altLang="en-US" dirty="0"/>
              <a:t>そのため，本研究では２点を達成することを目標とします．</a:t>
            </a:r>
            <a:endParaRPr kumimoji="1" lang="en-US" altLang="ja-JP" dirty="0"/>
          </a:p>
          <a:p>
            <a:r>
              <a:rPr kumimoji="1" lang="ja-JP" altLang="en-US" dirty="0"/>
              <a:t>１点目として，．．．．．</a:t>
            </a:r>
            <a:endParaRPr kumimoji="1" lang="en-US" altLang="ja-JP" dirty="0"/>
          </a:p>
          <a:p>
            <a:r>
              <a:rPr kumimoji="1" lang="ja-JP" altLang="en-US" dirty="0"/>
              <a:t>２点目として，．．．．．</a:t>
            </a:r>
            <a:endParaRPr kumimoji="1" lang="en-US" altLang="ja-JP" dirty="0"/>
          </a:p>
          <a:p>
            <a:endParaRPr kumimoji="1" lang="en-US" altLang="ja-JP" dirty="0"/>
          </a:p>
          <a:p>
            <a:r>
              <a:rPr kumimoji="1" lang="ja-JP" altLang="en-US" dirty="0"/>
              <a:t>時間とって説明</a:t>
            </a:r>
            <a:endParaRPr kumimoji="1" lang="en-US" altLang="ja-JP" dirty="0"/>
          </a:p>
          <a:p>
            <a:endParaRPr kumimoji="1" lang="en-US" altLang="ja-JP" dirty="0"/>
          </a:p>
          <a:p>
            <a:r>
              <a:rPr kumimoji="1" lang="ja-JP" altLang="en-US" dirty="0"/>
              <a:t>絵の説明</a:t>
            </a:r>
          </a:p>
        </p:txBody>
      </p:sp>
      <p:sp>
        <p:nvSpPr>
          <p:cNvPr id="4" name="スライド番号プレースホルダー 3"/>
          <p:cNvSpPr>
            <a:spLocks noGrp="1"/>
          </p:cNvSpPr>
          <p:nvPr>
            <p:ph type="sldNum" sz="quarter" idx="5"/>
          </p:nvPr>
        </p:nvSpPr>
        <p:spPr/>
        <p:txBody>
          <a:bodyPr/>
          <a:lstStyle/>
          <a:p>
            <a:fld id="{C5748AD0-D918-4EC7-9119-55D53FDE5032}" type="slidenum">
              <a:rPr kumimoji="1" lang="ja-JP" altLang="en-US" smtClean="0"/>
              <a:t>9</a:t>
            </a:fld>
            <a:endParaRPr kumimoji="1" lang="ja-JP" altLang="en-US"/>
          </a:p>
        </p:txBody>
      </p:sp>
    </p:spTree>
    <p:extLst>
      <p:ext uri="{BB962C8B-B14F-4D97-AF65-F5344CB8AC3E}">
        <p14:creationId xmlns:p14="http://schemas.microsoft.com/office/powerpoint/2010/main" val="332560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多分すごい学会 2022">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EE5B68C-6A67-434F-B682-A2B646868B26}"/>
              </a:ext>
            </a:extLst>
          </p:cNvPr>
          <p:cNvSpPr/>
          <p:nvPr userDrawn="1"/>
        </p:nvSpPr>
        <p:spPr>
          <a:xfrm>
            <a:off x="9957696" y="201410"/>
            <a:ext cx="2234305" cy="5478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a:extLst>
              <a:ext uri="{FF2B5EF4-FFF2-40B4-BE49-F238E27FC236}">
                <a16:creationId xmlns:a16="http://schemas.microsoft.com/office/drawing/2014/main" id="{59577969-13DA-41E8-B1C5-B958C1F5BDF6}"/>
              </a:ext>
            </a:extLst>
          </p:cNvPr>
          <p:cNvSpPr>
            <a:spLocks noGrp="1"/>
          </p:cNvSpPr>
          <p:nvPr>
            <p:ph type="ctrTitle"/>
          </p:nvPr>
        </p:nvSpPr>
        <p:spPr>
          <a:xfrm>
            <a:off x="1524000" y="1278632"/>
            <a:ext cx="9144000" cy="2432696"/>
          </a:xfrm>
        </p:spPr>
        <p:txBody>
          <a:bodyPr anchor="b"/>
          <a:lstStyle>
            <a:lvl1pPr algn="ctr">
              <a:defRPr sz="6000">
                <a:latin typeface="游ゴシック Medium" panose="020B0500000000000000" pitchFamily="50" charset="-128"/>
                <a:ea typeface="游ゴシック Medium" panose="020B0500000000000000" pitchFamily="50" charset="-128"/>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FA5C6C20-A4CD-49AA-B9A0-21C8B3BA4470}"/>
              </a:ext>
            </a:extLst>
          </p:cNvPr>
          <p:cNvSpPr>
            <a:spLocks noGrp="1"/>
          </p:cNvSpPr>
          <p:nvPr>
            <p:ph type="subTitle" idx="1"/>
          </p:nvPr>
        </p:nvSpPr>
        <p:spPr>
          <a:xfrm>
            <a:off x="1524000" y="3983884"/>
            <a:ext cx="9144000" cy="9154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53B587-636F-4250-B06B-96295842B71A}"/>
              </a:ext>
            </a:extLst>
          </p:cNvPr>
          <p:cNvSpPr>
            <a:spLocks noGrp="1"/>
          </p:cNvSpPr>
          <p:nvPr>
            <p:ph type="dt" sz="half" idx="10"/>
          </p:nvPr>
        </p:nvSpPr>
        <p:spPr>
          <a:xfrm>
            <a:off x="10051686" y="292764"/>
            <a:ext cx="2046323" cy="365125"/>
          </a:xfrm>
        </p:spPr>
        <p:txBody>
          <a:bodyPr/>
          <a:lstStyle>
            <a:lvl1pPr>
              <a:defRPr sz="2400" b="1">
                <a:solidFill>
                  <a:schemeClr val="bg1"/>
                </a:solidFill>
                <a:latin typeface="Times New Roman" panose="02020603050405020304" pitchFamily="18" charset="0"/>
                <a:cs typeface="Times New Roman" panose="02020603050405020304" pitchFamily="18" charset="0"/>
              </a:defRPr>
            </a:lvl1pPr>
          </a:lstStyle>
          <a:p>
            <a:fld id="{23716EB6-AC4E-4493-A260-FAC874A82ADB}" type="datetime1">
              <a:rPr kumimoji="1" lang="ja-JP" altLang="en-US" smtClean="0"/>
              <a:t>2023/3/16</a:t>
            </a:fld>
            <a:endParaRPr kumimoji="1" lang="ja-JP" altLang="en-US" dirty="0"/>
          </a:p>
        </p:txBody>
      </p:sp>
      <p:sp>
        <p:nvSpPr>
          <p:cNvPr id="5" name="フッター プレースホルダー 4">
            <a:extLst>
              <a:ext uri="{FF2B5EF4-FFF2-40B4-BE49-F238E27FC236}">
                <a16:creationId xmlns:a16="http://schemas.microsoft.com/office/drawing/2014/main" id="{3D74CA47-3ECD-4ABA-8C1C-78C8D71E3684}"/>
              </a:ext>
            </a:extLst>
          </p:cNvPr>
          <p:cNvSpPr>
            <a:spLocks noGrp="1"/>
          </p:cNvSpPr>
          <p:nvPr>
            <p:ph type="ftr" sz="quarter" idx="11"/>
          </p:nvPr>
        </p:nvSpPr>
        <p:spPr>
          <a:xfrm>
            <a:off x="1524000" y="6356351"/>
            <a:ext cx="9829800" cy="365125"/>
          </a:xfrm>
        </p:spPr>
        <p:txBody>
          <a:bodyPr/>
          <a:lstStyle/>
          <a:p>
            <a:endParaRPr kumimoji="1" lang="ja-JP" altLang="en-US" dirty="0"/>
          </a:p>
        </p:txBody>
      </p:sp>
      <p:sp>
        <p:nvSpPr>
          <p:cNvPr id="12" name="正方形/長方形 11">
            <a:extLst>
              <a:ext uri="{FF2B5EF4-FFF2-40B4-BE49-F238E27FC236}">
                <a16:creationId xmlns:a16="http://schemas.microsoft.com/office/drawing/2014/main" id="{92CC66C8-E715-41DC-9540-557C1D0904D2}"/>
              </a:ext>
            </a:extLst>
          </p:cNvPr>
          <p:cNvSpPr/>
          <p:nvPr userDrawn="1"/>
        </p:nvSpPr>
        <p:spPr>
          <a:xfrm>
            <a:off x="1" y="1"/>
            <a:ext cx="413561" cy="1178898"/>
          </a:xfrm>
          <a:prstGeom prst="rect">
            <a:avLst/>
          </a:prstGeom>
          <a:solidFill>
            <a:schemeClr val="accent5">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800"/>
          </a:p>
        </p:txBody>
      </p:sp>
      <p:sp>
        <p:nvSpPr>
          <p:cNvPr id="13" name="正方形/長方形 12">
            <a:extLst>
              <a:ext uri="{FF2B5EF4-FFF2-40B4-BE49-F238E27FC236}">
                <a16:creationId xmlns:a16="http://schemas.microsoft.com/office/drawing/2014/main" id="{3518C39E-21F0-465E-B577-901E6D56099B}"/>
              </a:ext>
            </a:extLst>
          </p:cNvPr>
          <p:cNvSpPr/>
          <p:nvPr userDrawn="1"/>
        </p:nvSpPr>
        <p:spPr>
          <a:xfrm>
            <a:off x="1" y="1175703"/>
            <a:ext cx="413561" cy="568229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800"/>
          </a:p>
        </p:txBody>
      </p:sp>
      <p:grpSp>
        <p:nvGrpSpPr>
          <p:cNvPr id="37" name="グループ化 36">
            <a:extLst>
              <a:ext uri="{FF2B5EF4-FFF2-40B4-BE49-F238E27FC236}">
                <a16:creationId xmlns:a16="http://schemas.microsoft.com/office/drawing/2014/main" id="{B6418E59-E5FF-4284-86A4-5CA514094730}"/>
              </a:ext>
            </a:extLst>
          </p:cNvPr>
          <p:cNvGrpSpPr/>
          <p:nvPr userDrawn="1"/>
        </p:nvGrpSpPr>
        <p:grpSpPr>
          <a:xfrm>
            <a:off x="413562" y="796912"/>
            <a:ext cx="11778439" cy="381987"/>
            <a:chOff x="386707" y="796911"/>
            <a:chExt cx="8757293" cy="270560"/>
          </a:xfrm>
        </p:grpSpPr>
        <p:cxnSp>
          <p:nvCxnSpPr>
            <p:cNvPr id="9" name="直線コネクタ 8">
              <a:extLst>
                <a:ext uri="{FF2B5EF4-FFF2-40B4-BE49-F238E27FC236}">
                  <a16:creationId xmlns:a16="http://schemas.microsoft.com/office/drawing/2014/main" id="{057D1F0B-3CF8-4D0B-B935-A59A853ECA3A}"/>
                </a:ext>
              </a:extLst>
            </p:cNvPr>
            <p:cNvCxnSpPr>
              <a:cxnSpLocks/>
            </p:cNvCxnSpPr>
            <p:nvPr userDrawn="1"/>
          </p:nvCxnSpPr>
          <p:spPr>
            <a:xfrm>
              <a:off x="386707" y="1067471"/>
              <a:ext cx="5985896"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553A45D-7D6F-4B08-ABEE-3A003B3B1B77}"/>
                </a:ext>
              </a:extLst>
            </p:cNvPr>
            <p:cNvCxnSpPr>
              <a:cxnSpLocks/>
            </p:cNvCxnSpPr>
            <p:nvPr userDrawn="1"/>
          </p:nvCxnSpPr>
          <p:spPr>
            <a:xfrm>
              <a:off x="7045311" y="796911"/>
              <a:ext cx="209868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D274BC-FF81-45AD-B26F-4CD169248904}"/>
                </a:ext>
              </a:extLst>
            </p:cNvPr>
            <p:cNvCxnSpPr>
              <a:cxnSpLocks/>
            </p:cNvCxnSpPr>
            <p:nvPr userDrawn="1"/>
          </p:nvCxnSpPr>
          <p:spPr>
            <a:xfrm flipV="1">
              <a:off x="6372603" y="796911"/>
              <a:ext cx="672708" cy="27056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トップページ － 大阪大学">
            <a:extLst>
              <a:ext uri="{FF2B5EF4-FFF2-40B4-BE49-F238E27FC236}">
                <a16:creationId xmlns:a16="http://schemas.microsoft.com/office/drawing/2014/main" id="{6631D659-DD2A-4D2F-A970-34A7014715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360" y="5296143"/>
            <a:ext cx="3212022" cy="76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0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BC22A5-D927-44DF-82A8-BD93263F3CB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185CAF-25DB-4E04-A8BC-8D2CE506E3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990B30-0D8D-4E87-AAB2-E1E7FC21DEFA}"/>
              </a:ext>
            </a:extLst>
          </p:cNvPr>
          <p:cNvSpPr>
            <a:spLocks noGrp="1"/>
          </p:cNvSpPr>
          <p:nvPr>
            <p:ph type="dt" sz="half" idx="10"/>
          </p:nvPr>
        </p:nvSpPr>
        <p:spPr/>
        <p:txBody>
          <a:bodyPr/>
          <a:lstStyle/>
          <a:p>
            <a:fld id="{B1BC90C2-7516-4C1F-B5F5-39B383EA9D04}" type="datetime1">
              <a:rPr kumimoji="1" lang="ja-JP" altLang="en-US" smtClean="0"/>
              <a:t>2023/3/16</a:t>
            </a:fld>
            <a:endParaRPr kumimoji="1" lang="ja-JP" altLang="en-US"/>
          </a:p>
        </p:txBody>
      </p:sp>
      <p:sp>
        <p:nvSpPr>
          <p:cNvPr id="5" name="フッター プレースホルダー 4">
            <a:extLst>
              <a:ext uri="{FF2B5EF4-FFF2-40B4-BE49-F238E27FC236}">
                <a16:creationId xmlns:a16="http://schemas.microsoft.com/office/drawing/2014/main" id="{D2F12A50-8C61-4710-BDFB-3E3C217D85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893C5D-3D6F-4F5C-8024-1EED8CB45B2E}"/>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404567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B951276-D657-4CBF-B8D9-603F45DC7A9C}"/>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C90498-2247-4591-B6BE-160A5C054EEF}"/>
              </a:ext>
            </a:extLst>
          </p:cNvPr>
          <p:cNvSpPr>
            <a:spLocks noGrp="1"/>
          </p:cNvSpPr>
          <p:nvPr>
            <p:ph type="body" orient="vert" idx="1"/>
          </p:nvPr>
        </p:nvSpPr>
        <p:spPr>
          <a:xfrm>
            <a:off x="838201" y="365125"/>
            <a:ext cx="76835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2B6C02-0622-48EE-A8E5-7286EF4E76FB}"/>
              </a:ext>
            </a:extLst>
          </p:cNvPr>
          <p:cNvSpPr>
            <a:spLocks noGrp="1"/>
          </p:cNvSpPr>
          <p:nvPr>
            <p:ph type="dt" sz="half" idx="10"/>
          </p:nvPr>
        </p:nvSpPr>
        <p:spPr/>
        <p:txBody>
          <a:bodyPr/>
          <a:lstStyle/>
          <a:p>
            <a:fld id="{516AD772-6C9A-4077-84D8-EB26DBD79F61}" type="datetime1">
              <a:rPr kumimoji="1" lang="ja-JP" altLang="en-US" smtClean="0"/>
              <a:t>2023/3/16</a:t>
            </a:fld>
            <a:endParaRPr kumimoji="1" lang="ja-JP" altLang="en-US"/>
          </a:p>
        </p:txBody>
      </p:sp>
      <p:sp>
        <p:nvSpPr>
          <p:cNvPr id="5" name="フッター プレースホルダー 4">
            <a:extLst>
              <a:ext uri="{FF2B5EF4-FFF2-40B4-BE49-F238E27FC236}">
                <a16:creationId xmlns:a16="http://schemas.microsoft.com/office/drawing/2014/main" id="{2C71C3A4-3C01-4D49-ADEA-596D638BF7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1AA0F0-1043-45E4-9273-5C96C698180B}"/>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302531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54343D6-7830-4D45-A45F-7E7D8656FCE8}"/>
              </a:ext>
            </a:extLst>
          </p:cNvPr>
          <p:cNvSpPr/>
          <p:nvPr userDrawn="1"/>
        </p:nvSpPr>
        <p:spPr>
          <a:xfrm>
            <a:off x="11053365" y="1"/>
            <a:ext cx="585431" cy="7170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a:extLst>
              <a:ext uri="{FF2B5EF4-FFF2-40B4-BE49-F238E27FC236}">
                <a16:creationId xmlns:a16="http://schemas.microsoft.com/office/drawing/2014/main" id="{F9FD2142-11CF-4709-8880-D85ABFD38F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A37B4B-8D34-4A8B-8F66-E442F26718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9A0CD5A3-9390-4B97-896D-E4E0A4087D2E}"/>
              </a:ext>
            </a:extLst>
          </p:cNvPr>
          <p:cNvSpPr>
            <a:spLocks noGrp="1"/>
          </p:cNvSpPr>
          <p:nvPr>
            <p:ph type="ftr" sz="quarter" idx="11"/>
          </p:nvPr>
        </p:nvSpPr>
        <p:spPr>
          <a:xfrm>
            <a:off x="838200" y="6356351"/>
            <a:ext cx="10515600" cy="365125"/>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39F860-B2A1-4FC8-AB9D-8089498D0F47}"/>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cxnSp>
        <p:nvCxnSpPr>
          <p:cNvPr id="9" name="直線コネクタ 8">
            <a:extLst>
              <a:ext uri="{FF2B5EF4-FFF2-40B4-BE49-F238E27FC236}">
                <a16:creationId xmlns:a16="http://schemas.microsoft.com/office/drawing/2014/main" id="{6F2875A2-2172-434E-A879-D3866BD1CE5D}"/>
              </a:ext>
            </a:extLst>
          </p:cNvPr>
          <p:cNvCxnSpPr>
            <a:cxnSpLocks/>
          </p:cNvCxnSpPr>
          <p:nvPr userDrawn="1"/>
        </p:nvCxnSpPr>
        <p:spPr>
          <a:xfrm>
            <a:off x="344746" y="1690688"/>
            <a:ext cx="1165490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47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7177129-86C7-4320-B03A-5C3890B3F305}"/>
              </a:ext>
            </a:extLst>
          </p:cNvPr>
          <p:cNvSpPr/>
          <p:nvPr userDrawn="1"/>
        </p:nvSpPr>
        <p:spPr>
          <a:xfrm>
            <a:off x="11053365" y="1"/>
            <a:ext cx="585431" cy="7170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a:extLst>
              <a:ext uri="{FF2B5EF4-FFF2-40B4-BE49-F238E27FC236}">
                <a16:creationId xmlns:a16="http://schemas.microsoft.com/office/drawing/2014/main" id="{D7F35644-E1F3-4AB7-AF26-304B5A8C4FED}"/>
              </a:ext>
            </a:extLst>
          </p:cNvPr>
          <p:cNvSpPr>
            <a:spLocks noGrp="1"/>
          </p:cNvSpPr>
          <p:nvPr>
            <p:ph type="title"/>
          </p:nvPr>
        </p:nvSpPr>
        <p:spPr>
          <a:xfrm>
            <a:off x="830479" y="1173989"/>
            <a:ext cx="10515600" cy="186327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B894C4-28F7-4F3C-A446-F906939D8BA0}"/>
              </a:ext>
            </a:extLst>
          </p:cNvPr>
          <p:cNvSpPr>
            <a:spLocks noGrp="1"/>
          </p:cNvSpPr>
          <p:nvPr>
            <p:ph type="body" idx="1"/>
          </p:nvPr>
        </p:nvSpPr>
        <p:spPr>
          <a:xfrm>
            <a:off x="824129" y="31916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5" name="フッター プレースホルダー 4">
            <a:extLst>
              <a:ext uri="{FF2B5EF4-FFF2-40B4-BE49-F238E27FC236}">
                <a16:creationId xmlns:a16="http://schemas.microsoft.com/office/drawing/2014/main" id="{042C97BE-47A3-4D94-82EC-83A633360525}"/>
              </a:ext>
            </a:extLst>
          </p:cNvPr>
          <p:cNvSpPr>
            <a:spLocks noGrp="1"/>
          </p:cNvSpPr>
          <p:nvPr>
            <p:ph type="ftr" sz="quarter" idx="11"/>
          </p:nvPr>
        </p:nvSpPr>
        <p:spPr>
          <a:xfrm>
            <a:off x="831851" y="6356351"/>
            <a:ext cx="10521949" cy="365125"/>
          </a:xfrm>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C94C18FE-4450-4528-AEB7-5EC1F4E5DFF8}"/>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31E9228D-5F57-4CE8-94E7-8378D011E40B}"/>
              </a:ext>
            </a:extLst>
          </p:cNvPr>
          <p:cNvCxnSpPr>
            <a:cxnSpLocks/>
          </p:cNvCxnSpPr>
          <p:nvPr userDrawn="1"/>
        </p:nvCxnSpPr>
        <p:spPr>
          <a:xfrm>
            <a:off x="413562" y="3088467"/>
            <a:ext cx="11509892" cy="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5ABB3FCF-E014-4361-8029-B841E3C288FD}"/>
              </a:ext>
            </a:extLst>
          </p:cNvPr>
          <p:cNvSpPr/>
          <p:nvPr userDrawn="1"/>
        </p:nvSpPr>
        <p:spPr>
          <a:xfrm>
            <a:off x="1" y="1"/>
            <a:ext cx="413561" cy="3088467"/>
          </a:xfrm>
          <a:prstGeom prst="rect">
            <a:avLst/>
          </a:prstGeom>
          <a:solidFill>
            <a:schemeClr val="accent5">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BDDA9010-538D-41C9-888C-B044BB4FD490}"/>
              </a:ext>
            </a:extLst>
          </p:cNvPr>
          <p:cNvSpPr/>
          <p:nvPr userDrawn="1"/>
        </p:nvSpPr>
        <p:spPr>
          <a:xfrm>
            <a:off x="1" y="3088471"/>
            <a:ext cx="413561" cy="3769528"/>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800"/>
          </a:p>
        </p:txBody>
      </p:sp>
    </p:spTree>
    <p:extLst>
      <p:ext uri="{BB962C8B-B14F-4D97-AF65-F5344CB8AC3E}">
        <p14:creationId xmlns:p14="http://schemas.microsoft.com/office/powerpoint/2010/main" val="116190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09D4EE4-E0E1-4FA8-9019-54AB6C8EF8B8}"/>
              </a:ext>
            </a:extLst>
          </p:cNvPr>
          <p:cNvSpPr/>
          <p:nvPr userDrawn="1"/>
        </p:nvSpPr>
        <p:spPr>
          <a:xfrm>
            <a:off x="11053365" y="1"/>
            <a:ext cx="585431" cy="7170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a:extLst>
              <a:ext uri="{FF2B5EF4-FFF2-40B4-BE49-F238E27FC236}">
                <a16:creationId xmlns:a16="http://schemas.microsoft.com/office/drawing/2014/main" id="{7BE9528D-7852-400C-AF54-F570595CC8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431D3A-F3ED-43AB-B1E9-0B6E7782FBED}"/>
              </a:ext>
            </a:extLst>
          </p:cNvPr>
          <p:cNvSpPr>
            <a:spLocks noGrp="1"/>
          </p:cNvSpPr>
          <p:nvPr>
            <p:ph sz="half" idx="1"/>
          </p:nvPr>
        </p:nvSpPr>
        <p:spPr>
          <a:xfrm>
            <a:off x="8382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539F38-0215-4011-8D03-E28D817CFC08}"/>
              </a:ext>
            </a:extLst>
          </p:cNvPr>
          <p:cNvSpPr>
            <a:spLocks noGrp="1"/>
          </p:cNvSpPr>
          <p:nvPr>
            <p:ph sz="half" idx="2"/>
          </p:nvPr>
        </p:nvSpPr>
        <p:spPr>
          <a:xfrm>
            <a:off x="61976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9D163434-16A7-408A-A4AD-E84AE5B63933}"/>
              </a:ext>
            </a:extLst>
          </p:cNvPr>
          <p:cNvSpPr>
            <a:spLocks noGrp="1"/>
          </p:cNvSpPr>
          <p:nvPr>
            <p:ph type="ftr" sz="quarter" idx="11"/>
          </p:nvPr>
        </p:nvSpPr>
        <p:spPr>
          <a:xfrm>
            <a:off x="838200" y="6356351"/>
            <a:ext cx="10515600" cy="365125"/>
          </a:xfrm>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D1853D2D-D41B-4DC7-BD3A-43E83B64CC05}"/>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cxnSp>
        <p:nvCxnSpPr>
          <p:cNvPr id="10" name="直線コネクタ 9">
            <a:extLst>
              <a:ext uri="{FF2B5EF4-FFF2-40B4-BE49-F238E27FC236}">
                <a16:creationId xmlns:a16="http://schemas.microsoft.com/office/drawing/2014/main" id="{748C425D-5E04-47D2-8FA3-34670E4BEFAB}"/>
              </a:ext>
            </a:extLst>
          </p:cNvPr>
          <p:cNvCxnSpPr>
            <a:cxnSpLocks/>
          </p:cNvCxnSpPr>
          <p:nvPr userDrawn="1"/>
        </p:nvCxnSpPr>
        <p:spPr>
          <a:xfrm>
            <a:off x="344746" y="1690688"/>
            <a:ext cx="1165490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AE1B1F1-394B-4D6D-BCD6-9AFF7A198D0D}"/>
              </a:ext>
            </a:extLst>
          </p:cNvPr>
          <p:cNvSpPr/>
          <p:nvPr userDrawn="1"/>
        </p:nvSpPr>
        <p:spPr>
          <a:xfrm>
            <a:off x="11053365" y="1"/>
            <a:ext cx="585431" cy="7170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a:extLst>
              <a:ext uri="{FF2B5EF4-FFF2-40B4-BE49-F238E27FC236}">
                <a16:creationId xmlns:a16="http://schemas.microsoft.com/office/drawing/2014/main" id="{9AC53F14-4E3F-447D-83BD-5E3F62FD1E50}"/>
              </a:ext>
            </a:extLst>
          </p:cNvPr>
          <p:cNvSpPr>
            <a:spLocks noGrp="1"/>
          </p:cNvSpPr>
          <p:nvPr>
            <p:ph type="title"/>
          </p:nvPr>
        </p:nvSpPr>
        <p:spPr>
          <a:xfrm>
            <a:off x="840317" y="365126"/>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D27446-2F82-4DE2-928B-E887D48FBE4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AC7E7EC-75B6-4611-A4C2-B8320802B34B}"/>
              </a:ext>
            </a:extLst>
          </p:cNvPr>
          <p:cNvSpPr>
            <a:spLocks noGrp="1"/>
          </p:cNvSpPr>
          <p:nvPr>
            <p:ph sz="half" idx="2"/>
          </p:nvPr>
        </p:nvSpPr>
        <p:spPr>
          <a:xfrm>
            <a:off x="840318" y="2505075"/>
            <a:ext cx="5158316"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92A92A2-EF6B-44FB-BFD6-CEA4F3DDD23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F4EAF0-2162-471B-B42F-784A4711E5CF}"/>
              </a:ext>
            </a:extLst>
          </p:cNvPr>
          <p:cNvSpPr>
            <a:spLocks noGrp="1"/>
          </p:cNvSpPr>
          <p:nvPr>
            <p:ph sz="quarter" idx="4"/>
          </p:nvPr>
        </p:nvSpPr>
        <p:spPr>
          <a:xfrm>
            <a:off x="6172200" y="2505075"/>
            <a:ext cx="518371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a:extLst>
              <a:ext uri="{FF2B5EF4-FFF2-40B4-BE49-F238E27FC236}">
                <a16:creationId xmlns:a16="http://schemas.microsoft.com/office/drawing/2014/main" id="{35BD130E-643F-4B00-BDEC-0F58486AC8A2}"/>
              </a:ext>
            </a:extLst>
          </p:cNvPr>
          <p:cNvSpPr>
            <a:spLocks noGrp="1"/>
          </p:cNvSpPr>
          <p:nvPr>
            <p:ph type="ftr" sz="quarter" idx="11"/>
          </p:nvPr>
        </p:nvSpPr>
        <p:spPr>
          <a:xfrm>
            <a:off x="838200" y="6356351"/>
            <a:ext cx="10515600" cy="365125"/>
          </a:xfr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03F3FB-84C2-4B35-872B-2AA3C8CFDF58}"/>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cxnSp>
        <p:nvCxnSpPr>
          <p:cNvPr id="12" name="直線コネクタ 11">
            <a:extLst>
              <a:ext uri="{FF2B5EF4-FFF2-40B4-BE49-F238E27FC236}">
                <a16:creationId xmlns:a16="http://schemas.microsoft.com/office/drawing/2014/main" id="{F8FD729E-09F6-4E81-8804-1288E7BC0555}"/>
              </a:ext>
            </a:extLst>
          </p:cNvPr>
          <p:cNvCxnSpPr>
            <a:cxnSpLocks/>
          </p:cNvCxnSpPr>
          <p:nvPr userDrawn="1"/>
        </p:nvCxnSpPr>
        <p:spPr>
          <a:xfrm>
            <a:off x="344746" y="1690688"/>
            <a:ext cx="1165490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50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FB04F-F301-4C05-9C6D-AAF1C3E54ED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49C7F3-C828-4931-BC06-8A5BBA056E2D}"/>
              </a:ext>
            </a:extLst>
          </p:cNvPr>
          <p:cNvSpPr>
            <a:spLocks noGrp="1"/>
          </p:cNvSpPr>
          <p:nvPr>
            <p:ph type="dt" sz="half" idx="10"/>
          </p:nvPr>
        </p:nvSpPr>
        <p:spPr/>
        <p:txBody>
          <a:bodyPr/>
          <a:lstStyle/>
          <a:p>
            <a:fld id="{42765E08-5DD4-426D-963A-BF385BE56019}" type="datetime1">
              <a:rPr kumimoji="1" lang="ja-JP" altLang="en-US" smtClean="0"/>
              <a:t>2023/3/16</a:t>
            </a:fld>
            <a:endParaRPr kumimoji="1" lang="ja-JP" altLang="en-US"/>
          </a:p>
        </p:txBody>
      </p:sp>
      <p:sp>
        <p:nvSpPr>
          <p:cNvPr id="4" name="フッター プレースホルダー 3">
            <a:extLst>
              <a:ext uri="{FF2B5EF4-FFF2-40B4-BE49-F238E27FC236}">
                <a16:creationId xmlns:a16="http://schemas.microsoft.com/office/drawing/2014/main" id="{81A3BBF3-89B2-471B-9517-FAC24267B6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66CD4E-D331-4158-B3DC-18DF1A4CA890}"/>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4972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0A757A-AFCA-4DA4-9208-0F519E73798B}"/>
              </a:ext>
            </a:extLst>
          </p:cNvPr>
          <p:cNvSpPr>
            <a:spLocks noGrp="1"/>
          </p:cNvSpPr>
          <p:nvPr>
            <p:ph type="dt" sz="half" idx="10"/>
          </p:nvPr>
        </p:nvSpPr>
        <p:spPr/>
        <p:txBody>
          <a:bodyPr/>
          <a:lstStyle/>
          <a:p>
            <a:fld id="{93D339B9-7619-444C-9E91-444C75FBFEF0}" type="datetime1">
              <a:rPr kumimoji="1" lang="ja-JP" altLang="en-US" smtClean="0"/>
              <a:t>2023/3/16</a:t>
            </a:fld>
            <a:endParaRPr kumimoji="1" lang="ja-JP" altLang="en-US"/>
          </a:p>
        </p:txBody>
      </p:sp>
      <p:sp>
        <p:nvSpPr>
          <p:cNvPr id="3" name="フッター プレースホルダー 2">
            <a:extLst>
              <a:ext uri="{FF2B5EF4-FFF2-40B4-BE49-F238E27FC236}">
                <a16:creationId xmlns:a16="http://schemas.microsoft.com/office/drawing/2014/main" id="{22F84375-86D3-47C8-9D96-1B2221C4D68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8A4BF-464F-4EB2-B496-233F4D8A375B}"/>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203245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0C8B8-9855-4399-BF5C-6D27FE867AC0}"/>
              </a:ext>
            </a:extLst>
          </p:cNvPr>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A9A331-8E8D-4D4F-976B-EE0A032C8AC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0D0E7FE-8463-439E-B297-C551358E0BC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4B9F3F-14DE-48C2-B863-A33A50BBE7C6}"/>
              </a:ext>
            </a:extLst>
          </p:cNvPr>
          <p:cNvSpPr>
            <a:spLocks noGrp="1"/>
          </p:cNvSpPr>
          <p:nvPr>
            <p:ph type="dt" sz="half" idx="10"/>
          </p:nvPr>
        </p:nvSpPr>
        <p:spPr/>
        <p:txBody>
          <a:bodyPr/>
          <a:lstStyle/>
          <a:p>
            <a:fld id="{406F2D33-DFD2-46A2-9392-763B94229461}" type="datetime1">
              <a:rPr kumimoji="1" lang="ja-JP" altLang="en-US" smtClean="0"/>
              <a:t>2023/3/16</a:t>
            </a:fld>
            <a:endParaRPr kumimoji="1" lang="ja-JP" altLang="en-US"/>
          </a:p>
        </p:txBody>
      </p:sp>
      <p:sp>
        <p:nvSpPr>
          <p:cNvPr id="6" name="フッター プレースホルダー 5">
            <a:extLst>
              <a:ext uri="{FF2B5EF4-FFF2-40B4-BE49-F238E27FC236}">
                <a16:creationId xmlns:a16="http://schemas.microsoft.com/office/drawing/2014/main" id="{F2BFDEFB-0342-410D-82B3-B488609DE9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22DB38-5530-45EB-931A-142E9AD524C7}"/>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326894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D23C6-1240-4BC9-B4E2-D3047B4145F5}"/>
              </a:ext>
            </a:extLst>
          </p:cNvPr>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8AF55E-8428-445F-9FA7-FFABD41BD95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C522B40C-DF34-4406-B74F-B054DE4DE6D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B97DDC-C58D-4BAD-BC9D-78E0FECB4E39}"/>
              </a:ext>
            </a:extLst>
          </p:cNvPr>
          <p:cNvSpPr>
            <a:spLocks noGrp="1"/>
          </p:cNvSpPr>
          <p:nvPr>
            <p:ph type="dt" sz="half" idx="10"/>
          </p:nvPr>
        </p:nvSpPr>
        <p:spPr/>
        <p:txBody>
          <a:bodyPr/>
          <a:lstStyle/>
          <a:p>
            <a:fld id="{FEAAD6EE-7A80-41F4-8B3D-61B5786DF07C}" type="datetime1">
              <a:rPr kumimoji="1" lang="ja-JP" altLang="en-US" smtClean="0"/>
              <a:t>2023/3/16</a:t>
            </a:fld>
            <a:endParaRPr kumimoji="1" lang="ja-JP" altLang="en-US"/>
          </a:p>
        </p:txBody>
      </p:sp>
      <p:sp>
        <p:nvSpPr>
          <p:cNvPr id="6" name="フッター プレースホルダー 5">
            <a:extLst>
              <a:ext uri="{FF2B5EF4-FFF2-40B4-BE49-F238E27FC236}">
                <a16:creationId xmlns:a16="http://schemas.microsoft.com/office/drawing/2014/main" id="{E90ADF36-BE8A-429F-9188-888858D3BB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F93557-F962-4AD1-94C7-B19448A2CD85}"/>
              </a:ext>
            </a:extLst>
          </p:cNvPr>
          <p:cNvSpPr>
            <a:spLocks noGrp="1"/>
          </p:cNvSpPr>
          <p:nvPr>
            <p:ph type="sldNum" sz="quarter" idx="12"/>
          </p:nvPr>
        </p:nvSpPr>
        <p:spPr/>
        <p:txBody>
          <a:bodyPr/>
          <a:lstStyle/>
          <a:p>
            <a:fld id="{FD4305FA-3F4E-4715-9009-78D256D8064B}" type="slidenum">
              <a:rPr kumimoji="1" lang="ja-JP" altLang="en-US" smtClean="0"/>
              <a:t>‹#›</a:t>
            </a:fld>
            <a:endParaRPr kumimoji="1" lang="ja-JP" altLang="en-US"/>
          </a:p>
        </p:txBody>
      </p:sp>
    </p:spTree>
    <p:extLst>
      <p:ext uri="{BB962C8B-B14F-4D97-AF65-F5344CB8AC3E}">
        <p14:creationId xmlns:p14="http://schemas.microsoft.com/office/powerpoint/2010/main" val="64626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21EF481-C401-4541-9004-9D24A03249E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719B08F0-6EB8-4ACF-BEC7-5A9C7C5B4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A0A5AFEE-0952-43A7-982D-59C6E2FEDA7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5F90A-B5D1-4F62-91E9-2E4BC0430033}" type="datetime1">
              <a:rPr kumimoji="1" lang="ja-JP" altLang="en-US" smtClean="0"/>
              <a:t>2023/3/16</a:t>
            </a:fld>
            <a:endParaRPr kumimoji="1" lang="ja-JP" altLang="en-US"/>
          </a:p>
        </p:txBody>
      </p:sp>
      <p:sp>
        <p:nvSpPr>
          <p:cNvPr id="5" name="フッター プレースホルダー 4">
            <a:extLst>
              <a:ext uri="{FF2B5EF4-FFF2-40B4-BE49-F238E27FC236}">
                <a16:creationId xmlns:a16="http://schemas.microsoft.com/office/drawing/2014/main" id="{3E3461BC-CC99-4CE7-B79F-AD3202843C6E}"/>
              </a:ext>
            </a:extLst>
          </p:cNvPr>
          <p:cNvSpPr>
            <a:spLocks noGrp="1"/>
          </p:cNvSpPr>
          <p:nvPr>
            <p:ph type="ftr" sz="quarter" idx="3"/>
          </p:nvPr>
        </p:nvSpPr>
        <p:spPr>
          <a:xfrm>
            <a:off x="4038600" y="6356351"/>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0E13C67-997D-416E-8731-A3000B485A7D}"/>
              </a:ext>
            </a:extLst>
          </p:cNvPr>
          <p:cNvSpPr>
            <a:spLocks noGrp="1"/>
          </p:cNvSpPr>
          <p:nvPr>
            <p:ph type="sldNum" sz="quarter" idx="4"/>
          </p:nvPr>
        </p:nvSpPr>
        <p:spPr>
          <a:xfrm>
            <a:off x="10948463" y="268166"/>
            <a:ext cx="810675" cy="365125"/>
          </a:xfrm>
          <a:prstGeom prst="rect">
            <a:avLst/>
          </a:prstGeom>
        </p:spPr>
        <p:txBody>
          <a:bodyPr vert="horz" lIns="91440" tIns="45720" rIns="91440" bIns="45720" rtlCol="0" anchor="ctr"/>
          <a:lstStyle>
            <a:lvl1pPr algn="ctr">
              <a:defRPr sz="2400" b="1">
                <a:solidFill>
                  <a:schemeClr val="bg1"/>
                </a:solidFill>
                <a:latin typeface="Times New Roman" panose="02020603050405020304" pitchFamily="18" charset="0"/>
                <a:cs typeface="Times New Roman" panose="02020603050405020304" pitchFamily="18" charset="0"/>
              </a:defRPr>
            </a:lvl1pPr>
          </a:lstStyle>
          <a:p>
            <a:fld id="{FD4305FA-3F4E-4715-9009-78D256D8064B}" type="slidenum">
              <a:rPr kumimoji="1" lang="ja-JP" altLang="en-US" smtClean="0"/>
              <a:pPr/>
              <a:t>‹#›</a:t>
            </a:fld>
            <a:endParaRPr kumimoji="1" lang="ja-JP" altLang="en-US" dirty="0"/>
          </a:p>
        </p:txBody>
      </p:sp>
    </p:spTree>
    <p:extLst>
      <p:ext uri="{BB962C8B-B14F-4D97-AF65-F5344CB8AC3E}">
        <p14:creationId xmlns:p14="http://schemas.microsoft.com/office/powerpoint/2010/main" val="3035275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kumimoji="1" sz="4400" b="0" kern="1200">
          <a:solidFill>
            <a:schemeClr val="tx1"/>
          </a:solidFill>
          <a:latin typeface="游ゴシック Medium" panose="020B0500000000000000" pitchFamily="50" charset="-128"/>
          <a:ea typeface="游ゴシック Medium"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游明朝" panose="02020400000000000000" pitchFamily="18" charset="-128"/>
          <a:ea typeface="游明朝"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5E6425-96C2-3833-B8AE-C2F1ADF4D4D3}"/>
              </a:ext>
            </a:extLst>
          </p:cNvPr>
          <p:cNvSpPr/>
          <p:nvPr/>
        </p:nvSpPr>
        <p:spPr>
          <a:xfrm>
            <a:off x="8036168" y="4689666"/>
            <a:ext cx="3522785" cy="16666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533474D-FDA4-4A36-B448-35A99069E170}"/>
              </a:ext>
            </a:extLst>
          </p:cNvPr>
          <p:cNvSpPr>
            <a:spLocks noGrp="1"/>
          </p:cNvSpPr>
          <p:nvPr>
            <p:ph type="ctrTitle"/>
          </p:nvPr>
        </p:nvSpPr>
        <p:spPr>
          <a:xfrm>
            <a:off x="1617783" y="2015228"/>
            <a:ext cx="9829799" cy="2398478"/>
          </a:xfrm>
        </p:spPr>
        <p:txBody>
          <a:bodyPr>
            <a:normAutofit/>
          </a:bodyPr>
          <a:lstStyle/>
          <a:p>
            <a:pPr algn="l"/>
            <a:r>
              <a:rPr lang="ja-JP" altLang="en-US" sz="4000" dirty="0"/>
              <a:t>人とロボットの共同作業における</a:t>
            </a:r>
            <a:br>
              <a:rPr lang="en-US" altLang="ja-JP" sz="4000" dirty="0"/>
            </a:br>
            <a:r>
              <a:rPr lang="en-US" altLang="ja-JP" sz="4000" dirty="0"/>
              <a:t>MR</a:t>
            </a:r>
            <a:r>
              <a:rPr lang="ja-JP" altLang="en-US" sz="4000" dirty="0"/>
              <a:t>デバイスを用いた</a:t>
            </a:r>
            <a:br>
              <a:rPr lang="en-US" altLang="ja-JP" sz="4000" dirty="0"/>
            </a:br>
            <a:r>
              <a:rPr lang="ja-JP" altLang="en-US" sz="4000" dirty="0"/>
              <a:t>ヒューマンナビゲーション手法の一検討</a:t>
            </a:r>
          </a:p>
        </p:txBody>
      </p:sp>
      <p:sp>
        <p:nvSpPr>
          <p:cNvPr id="3" name="字幕 2">
            <a:extLst>
              <a:ext uri="{FF2B5EF4-FFF2-40B4-BE49-F238E27FC236}">
                <a16:creationId xmlns:a16="http://schemas.microsoft.com/office/drawing/2014/main" id="{B3ED01E0-830E-467D-BB3B-00498F4ABE89}"/>
              </a:ext>
            </a:extLst>
          </p:cNvPr>
          <p:cNvSpPr>
            <a:spLocks noGrp="1"/>
          </p:cNvSpPr>
          <p:nvPr>
            <p:ph type="subTitle" idx="1"/>
          </p:nvPr>
        </p:nvSpPr>
        <p:spPr>
          <a:xfrm>
            <a:off x="1617782" y="4687265"/>
            <a:ext cx="9829800" cy="1393126"/>
          </a:xfrm>
        </p:spPr>
        <p:txBody>
          <a:bodyPr anchor="t">
            <a:normAutofit fontScale="85000" lnSpcReduction="20000"/>
          </a:bodyPr>
          <a:lstStyle/>
          <a:p>
            <a:pPr algn="r"/>
            <a:r>
              <a:rPr lang="ja-JP" altLang="en-US" dirty="0">
                <a:latin typeface="游ゴシック Medium" panose="020B0500000000000000" pitchFamily="50" charset="-128"/>
                <a:ea typeface="游ゴシック Medium" panose="020B0500000000000000" pitchFamily="50" charset="-128"/>
              </a:rPr>
              <a:t>下西研究室　大脇光一</a:t>
            </a:r>
            <a:endParaRPr lang="en-US" altLang="ja-JP" dirty="0">
              <a:latin typeface="游ゴシック Medium" panose="020B0500000000000000" pitchFamily="50" charset="-128"/>
              <a:ea typeface="游ゴシック Medium" panose="020B0500000000000000" pitchFamily="50" charset="-128"/>
            </a:endParaRPr>
          </a:p>
          <a:p>
            <a:pPr algn="r"/>
            <a:r>
              <a:rPr lang="en-US" altLang="ja-JP" dirty="0">
                <a:latin typeface="游ゴシック Medium" panose="020B0500000000000000" pitchFamily="50" charset="-128"/>
                <a:ea typeface="游ゴシック Medium" panose="020B0500000000000000" pitchFamily="50" charset="-128"/>
              </a:rPr>
              <a:t>TECHASARNTIKUL NATTAON</a:t>
            </a:r>
          </a:p>
          <a:p>
            <a:pPr algn="r"/>
            <a:r>
              <a:rPr lang="ja-JP" altLang="en-US" dirty="0">
                <a:latin typeface="游ゴシック Medium" panose="020B0500000000000000" pitchFamily="50" charset="-128"/>
                <a:ea typeface="游ゴシック Medium" panose="020B0500000000000000" pitchFamily="50" charset="-128"/>
              </a:rPr>
              <a:t>義久　智樹</a:t>
            </a:r>
          </a:p>
          <a:p>
            <a:pPr algn="r"/>
            <a:r>
              <a:rPr lang="ja-JP" altLang="en-US" dirty="0">
                <a:latin typeface="游ゴシック Medium" panose="020B0500000000000000" pitchFamily="50" charset="-128"/>
                <a:ea typeface="游ゴシック Medium" panose="020B0500000000000000" pitchFamily="50" charset="-128"/>
              </a:rPr>
              <a:t>下西　英之</a:t>
            </a:r>
          </a:p>
          <a:p>
            <a:pPr algn="r"/>
            <a:endParaRPr lang="en-US" altLang="ja-JP" dirty="0">
              <a:latin typeface="游ゴシック Medium" panose="020B0500000000000000" pitchFamily="50" charset="-128"/>
              <a:ea typeface="游ゴシック Medium" panose="020B0500000000000000" pitchFamily="50" charset="-128"/>
            </a:endParaRPr>
          </a:p>
          <a:p>
            <a:pPr algn="r"/>
            <a:endParaRPr lang="ja-JP" altLang="en-US" dirty="0"/>
          </a:p>
        </p:txBody>
      </p:sp>
      <p:sp>
        <p:nvSpPr>
          <p:cNvPr id="4" name="日付プレースホルダー 3">
            <a:extLst>
              <a:ext uri="{FF2B5EF4-FFF2-40B4-BE49-F238E27FC236}">
                <a16:creationId xmlns:a16="http://schemas.microsoft.com/office/drawing/2014/main" id="{08EF919B-769E-472B-8F00-719B16F1CB16}"/>
              </a:ext>
            </a:extLst>
          </p:cNvPr>
          <p:cNvSpPr>
            <a:spLocks noGrp="1"/>
          </p:cNvSpPr>
          <p:nvPr>
            <p:ph type="dt" sz="half" idx="10"/>
          </p:nvPr>
        </p:nvSpPr>
        <p:spPr/>
        <p:txBody>
          <a:bodyPr/>
          <a:lstStyle/>
          <a:p>
            <a:fld id="{2B339009-E578-4CCE-8455-0729C65BAB17}" type="datetime1">
              <a:rPr kumimoji="1" lang="ja-JP" altLang="en-US" smtClean="0"/>
              <a:t>2023/3/16</a:t>
            </a:fld>
            <a:endParaRPr kumimoji="1" lang="ja-JP" altLang="en-US" dirty="0"/>
          </a:p>
        </p:txBody>
      </p:sp>
      <p:sp>
        <p:nvSpPr>
          <p:cNvPr id="5" name="フッター プレースホルダー 4">
            <a:extLst>
              <a:ext uri="{FF2B5EF4-FFF2-40B4-BE49-F238E27FC236}">
                <a16:creationId xmlns:a16="http://schemas.microsoft.com/office/drawing/2014/main" id="{1BBAFD05-043F-4B53-9F3A-F0E6429E8F4D}"/>
              </a:ext>
            </a:extLst>
          </p:cNvPr>
          <p:cNvSpPr>
            <a:spLocks noGrp="1"/>
          </p:cNvSpPr>
          <p:nvPr>
            <p:ph type="ftr" sz="quarter" idx="11"/>
          </p:nvPr>
        </p:nvSpPr>
        <p:spPr/>
        <p:txBody>
          <a:bodyPr/>
          <a:lstStyle/>
          <a:p>
            <a:endParaRPr kumimoji="1" lang="ja-JP" altLang="en-US" dirty="0"/>
          </a:p>
        </p:txBody>
      </p:sp>
      <p:sp>
        <p:nvSpPr>
          <p:cNvPr id="6" name="テキスト ボックス 5">
            <a:extLst>
              <a:ext uri="{FF2B5EF4-FFF2-40B4-BE49-F238E27FC236}">
                <a16:creationId xmlns:a16="http://schemas.microsoft.com/office/drawing/2014/main" id="{87FAF255-3334-460B-B5CF-C10AA2022340}"/>
              </a:ext>
            </a:extLst>
          </p:cNvPr>
          <p:cNvSpPr txBox="1"/>
          <p:nvPr/>
        </p:nvSpPr>
        <p:spPr>
          <a:xfrm>
            <a:off x="707747" y="365501"/>
            <a:ext cx="5533622" cy="584775"/>
          </a:xfrm>
          <a:prstGeom prst="rect">
            <a:avLst/>
          </a:prstGeom>
          <a:noFill/>
        </p:spPr>
        <p:txBody>
          <a:bodyPr wrap="square" rtlCol="0">
            <a:spAutoFit/>
          </a:bodyPr>
          <a:lstStyle/>
          <a:p>
            <a:r>
              <a:rPr kumimoji="1" lang="en-US" altLang="ja-JP" sz="3200" dirty="0">
                <a:latin typeface="游ゴシック Medium" panose="020B0500000000000000" pitchFamily="50" charset="-128"/>
                <a:ea typeface="游ゴシック Medium" panose="020B0500000000000000" pitchFamily="50" charset="-128"/>
              </a:rPr>
              <a:t>CQ</a:t>
            </a:r>
            <a:r>
              <a:rPr kumimoji="1" lang="ja-JP" altLang="en-US" sz="3200" dirty="0">
                <a:latin typeface="游ゴシック Medium" panose="020B0500000000000000" pitchFamily="50" charset="-128"/>
                <a:ea typeface="游ゴシック Medium" panose="020B0500000000000000" pitchFamily="50" charset="-128"/>
              </a:rPr>
              <a:t>研究会 </a:t>
            </a:r>
            <a:r>
              <a:rPr kumimoji="1" lang="en-US" altLang="ja-JP" sz="3200" dirty="0">
                <a:latin typeface="游ゴシック Medium" panose="020B0500000000000000" pitchFamily="50" charset="-128"/>
                <a:ea typeface="游ゴシック Medium" panose="020B0500000000000000" pitchFamily="50" charset="-128"/>
              </a:rPr>
              <a:t>2023</a:t>
            </a:r>
          </a:p>
        </p:txBody>
      </p:sp>
    </p:spTree>
    <p:extLst>
      <p:ext uri="{BB962C8B-B14F-4D97-AF65-F5344CB8AC3E}">
        <p14:creationId xmlns:p14="http://schemas.microsoft.com/office/powerpoint/2010/main" val="99669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199" y="632799"/>
            <a:ext cx="10515600" cy="1325563"/>
          </a:xfrm>
        </p:spPr>
        <p:txBody>
          <a:bodyPr/>
          <a:lstStyle/>
          <a:p>
            <a:r>
              <a:rPr lang="ja-JP" altLang="en-US" dirty="0"/>
              <a:t>位置情報の計測</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a:xfrm>
            <a:off x="838199" y="6354382"/>
            <a:ext cx="10515600" cy="365125"/>
          </a:xfr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10</a:t>
            </a:fld>
            <a:endParaRPr kumimoji="1" lang="ja-JP" altLang="en-US"/>
          </a:p>
        </p:txBody>
      </p:sp>
      <p:cxnSp>
        <p:nvCxnSpPr>
          <p:cNvPr id="6" name="直線コネクタ 5">
            <a:extLst>
              <a:ext uri="{FF2B5EF4-FFF2-40B4-BE49-F238E27FC236}">
                <a16:creationId xmlns:a16="http://schemas.microsoft.com/office/drawing/2014/main" id="{92DF82ED-95DD-7567-2304-84255C9EE248}"/>
              </a:ext>
            </a:extLst>
          </p:cNvPr>
          <p:cNvCxnSpPr>
            <a:cxnSpLocks/>
          </p:cNvCxnSpPr>
          <p:nvPr/>
        </p:nvCxnSpPr>
        <p:spPr>
          <a:xfrm flipH="1">
            <a:off x="1361411" y="4025365"/>
            <a:ext cx="5893752" cy="44025"/>
          </a:xfrm>
          <a:prstGeom prst="line">
            <a:avLst/>
          </a:prstGeom>
          <a:noFill/>
          <a:ln w="38100" cap="flat" cmpd="sng" algn="ctr">
            <a:solidFill>
              <a:srgbClr val="4472C4"/>
            </a:solidFill>
            <a:prstDash val="sysDot"/>
            <a:miter lim="800000"/>
          </a:ln>
          <a:effectLst/>
        </p:spPr>
      </p:cxnSp>
      <p:sp>
        <p:nvSpPr>
          <p:cNvPr id="7" name="テキスト ボックス 6">
            <a:extLst>
              <a:ext uri="{FF2B5EF4-FFF2-40B4-BE49-F238E27FC236}">
                <a16:creationId xmlns:a16="http://schemas.microsoft.com/office/drawing/2014/main" id="{4377D215-350D-1F3F-846F-12DAEC529E62}"/>
              </a:ext>
            </a:extLst>
          </p:cNvPr>
          <p:cNvSpPr txBox="1"/>
          <p:nvPr/>
        </p:nvSpPr>
        <p:spPr>
          <a:xfrm flipH="1">
            <a:off x="508726" y="2449033"/>
            <a:ext cx="881888" cy="400110"/>
          </a:xfrm>
          <a:prstGeom prst="rect">
            <a:avLst/>
          </a:prstGeom>
          <a:noFill/>
        </p:spPr>
        <p:txBody>
          <a:bodyPr wrap="square" rtlCol="0">
            <a:spAutoFit/>
          </a:bodyPr>
          <a:lstStyle/>
          <a:p>
            <a:pPr defTabSz="914400"/>
            <a:r>
              <a:rPr kumimoji="1" lang="en-US" altLang="ja-JP" sz="2000" dirty="0">
                <a:solidFill>
                  <a:prstClr val="black"/>
                </a:solidFill>
                <a:latin typeface="游ゴシック" panose="020F0502020204030204"/>
                <a:ea typeface="游ゴシック" panose="020B0400000000000000" pitchFamily="50" charset="-128"/>
              </a:rPr>
              <a:t>robot</a:t>
            </a:r>
          </a:p>
        </p:txBody>
      </p:sp>
      <p:sp>
        <p:nvSpPr>
          <p:cNvPr id="8" name="テキスト ボックス 7">
            <a:extLst>
              <a:ext uri="{FF2B5EF4-FFF2-40B4-BE49-F238E27FC236}">
                <a16:creationId xmlns:a16="http://schemas.microsoft.com/office/drawing/2014/main" id="{414BE99A-1A9F-8DAC-B9EC-E4B15800EDC6}"/>
              </a:ext>
            </a:extLst>
          </p:cNvPr>
          <p:cNvSpPr txBox="1"/>
          <p:nvPr/>
        </p:nvSpPr>
        <p:spPr>
          <a:xfrm flipH="1">
            <a:off x="508725" y="3014363"/>
            <a:ext cx="994519" cy="400110"/>
          </a:xfrm>
          <a:prstGeom prst="rect">
            <a:avLst/>
          </a:prstGeom>
          <a:noFill/>
        </p:spPr>
        <p:txBody>
          <a:bodyPr wrap="square" rtlCol="0">
            <a:spAutoFit/>
          </a:bodyPr>
          <a:lstStyle/>
          <a:p>
            <a:pPr defTabSz="914400"/>
            <a:r>
              <a:rPr kumimoji="1" lang="en-US" altLang="ja-JP" sz="2000" dirty="0">
                <a:solidFill>
                  <a:prstClr val="black"/>
                </a:solidFill>
                <a:latin typeface="游ゴシック" panose="020F0502020204030204"/>
                <a:ea typeface="游ゴシック" panose="020B0400000000000000" pitchFamily="50" charset="-128"/>
              </a:rPr>
              <a:t>human</a:t>
            </a:r>
          </a:p>
        </p:txBody>
      </p:sp>
      <p:sp>
        <p:nvSpPr>
          <p:cNvPr id="9" name="楕円 8">
            <a:extLst>
              <a:ext uri="{FF2B5EF4-FFF2-40B4-BE49-F238E27FC236}">
                <a16:creationId xmlns:a16="http://schemas.microsoft.com/office/drawing/2014/main" id="{C64B16C5-C771-E8EE-DB71-32F3DAC58A5D}"/>
              </a:ext>
            </a:extLst>
          </p:cNvPr>
          <p:cNvSpPr/>
          <p:nvPr/>
        </p:nvSpPr>
        <p:spPr>
          <a:xfrm>
            <a:off x="69646" y="2411636"/>
            <a:ext cx="439083" cy="42916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8D42863D-4861-F944-C16F-212D5C193A05}"/>
              </a:ext>
            </a:extLst>
          </p:cNvPr>
          <p:cNvSpPr/>
          <p:nvPr/>
        </p:nvSpPr>
        <p:spPr>
          <a:xfrm flipH="1" flipV="1">
            <a:off x="69644" y="2999836"/>
            <a:ext cx="439082" cy="429164"/>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7D0790AD-A759-0F1F-2C0C-23E3F64615FE}"/>
              </a:ext>
            </a:extLst>
          </p:cNvPr>
          <p:cNvSpPr txBox="1"/>
          <p:nvPr/>
        </p:nvSpPr>
        <p:spPr>
          <a:xfrm flipH="1">
            <a:off x="464734" y="1916614"/>
            <a:ext cx="1157210" cy="369332"/>
          </a:xfrm>
          <a:prstGeom prst="rect">
            <a:avLst/>
          </a:prstGeom>
          <a:noFill/>
        </p:spPr>
        <p:txBody>
          <a:bodyPr wrap="square" rtlCol="0">
            <a:spAutoFit/>
          </a:bodyPr>
          <a:lstStyle/>
          <a:p>
            <a:pPr defTabSz="914400"/>
            <a:r>
              <a:rPr kumimoji="1" lang="en-US" altLang="ja-JP" dirty="0">
                <a:solidFill>
                  <a:prstClr val="black"/>
                </a:solidFill>
                <a:latin typeface="游ゴシック" panose="020F0502020204030204"/>
                <a:ea typeface="游ゴシック" panose="020B0400000000000000" pitchFamily="50" charset="-128"/>
              </a:rPr>
              <a:t>Anchor</a:t>
            </a:r>
          </a:p>
        </p:txBody>
      </p:sp>
      <p:sp>
        <p:nvSpPr>
          <p:cNvPr id="12" name="楕円 11">
            <a:extLst>
              <a:ext uri="{FF2B5EF4-FFF2-40B4-BE49-F238E27FC236}">
                <a16:creationId xmlns:a16="http://schemas.microsoft.com/office/drawing/2014/main" id="{03006F44-C3D1-2F28-1C29-95334267FE56}"/>
              </a:ext>
            </a:extLst>
          </p:cNvPr>
          <p:cNvSpPr/>
          <p:nvPr/>
        </p:nvSpPr>
        <p:spPr>
          <a:xfrm>
            <a:off x="89829" y="1841640"/>
            <a:ext cx="439083" cy="429164"/>
          </a:xfrm>
          <a:prstGeom prst="ellipse">
            <a:avLst/>
          </a:prstGeom>
          <a:solidFill>
            <a:sysClr val="windowText" lastClr="0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1DFD0D12-5E3C-DE27-6A8C-6018AAEDF382}"/>
              </a:ext>
            </a:extLst>
          </p:cNvPr>
          <p:cNvSpPr/>
          <p:nvPr/>
        </p:nvSpPr>
        <p:spPr>
          <a:xfrm>
            <a:off x="1906151" y="4269982"/>
            <a:ext cx="1992931" cy="1911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52773701-C906-DEDA-36C3-D9B534827BCB}"/>
              </a:ext>
            </a:extLst>
          </p:cNvPr>
          <p:cNvSpPr/>
          <p:nvPr/>
        </p:nvSpPr>
        <p:spPr>
          <a:xfrm rot="10800000">
            <a:off x="2710512" y="5037059"/>
            <a:ext cx="280091" cy="3816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F555F84B-2EC5-70B2-CED3-1425B7E37580}"/>
              </a:ext>
            </a:extLst>
          </p:cNvPr>
          <p:cNvSpPr/>
          <p:nvPr/>
        </p:nvSpPr>
        <p:spPr>
          <a:xfrm>
            <a:off x="2594098" y="5505435"/>
            <a:ext cx="508896" cy="4808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6F82697E-FEA1-A293-EC19-29EA3FA6264B}"/>
              </a:ext>
            </a:extLst>
          </p:cNvPr>
          <p:cNvSpPr txBox="1"/>
          <p:nvPr/>
        </p:nvSpPr>
        <p:spPr>
          <a:xfrm flipH="1">
            <a:off x="1441112" y="4416583"/>
            <a:ext cx="733791" cy="1569660"/>
          </a:xfrm>
          <a:prstGeom prst="rect">
            <a:avLst/>
          </a:prstGeom>
          <a:noFill/>
        </p:spPr>
        <p:txBody>
          <a:bodyPr wrap="square" rtlCol="0">
            <a:spAutoFit/>
          </a:bodyPr>
          <a:lstStyle/>
          <a:p>
            <a:r>
              <a:rPr lang="ja-JP" altLang="en-US" sz="2400" b="1" dirty="0"/>
              <a:t>仮想空間</a:t>
            </a:r>
            <a:endParaRPr kumimoji="1" lang="ja-JP" altLang="en-US" sz="2400" b="1" dirty="0"/>
          </a:p>
        </p:txBody>
      </p:sp>
      <p:sp>
        <p:nvSpPr>
          <p:cNvPr id="17" name="楕円 16">
            <a:extLst>
              <a:ext uri="{FF2B5EF4-FFF2-40B4-BE49-F238E27FC236}">
                <a16:creationId xmlns:a16="http://schemas.microsoft.com/office/drawing/2014/main" id="{1230F3A4-00EC-C3FC-0736-98429B1B13FA}"/>
              </a:ext>
            </a:extLst>
          </p:cNvPr>
          <p:cNvSpPr/>
          <p:nvPr/>
        </p:nvSpPr>
        <p:spPr>
          <a:xfrm>
            <a:off x="2639942" y="5583561"/>
            <a:ext cx="418901" cy="3622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95409072-728D-80B5-E3E4-F49D21287F0A}"/>
              </a:ext>
            </a:extLst>
          </p:cNvPr>
          <p:cNvSpPr/>
          <p:nvPr/>
        </p:nvSpPr>
        <p:spPr>
          <a:xfrm rot="10800000">
            <a:off x="2779800" y="5113311"/>
            <a:ext cx="166640" cy="30541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D23D966-B89E-1500-D815-182B4B0584C6}"/>
              </a:ext>
            </a:extLst>
          </p:cNvPr>
          <p:cNvSpPr/>
          <p:nvPr/>
        </p:nvSpPr>
        <p:spPr>
          <a:xfrm>
            <a:off x="1906151" y="1841640"/>
            <a:ext cx="1992931" cy="1911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E370349-D5AF-0B73-63A2-4869014B6967}"/>
              </a:ext>
            </a:extLst>
          </p:cNvPr>
          <p:cNvSpPr txBox="1"/>
          <p:nvPr/>
        </p:nvSpPr>
        <p:spPr>
          <a:xfrm flipH="1">
            <a:off x="1438089" y="2018256"/>
            <a:ext cx="690286" cy="1569660"/>
          </a:xfrm>
          <a:prstGeom prst="rect">
            <a:avLst/>
          </a:prstGeom>
          <a:noFill/>
        </p:spPr>
        <p:txBody>
          <a:bodyPr wrap="square" rtlCol="0">
            <a:spAutoFit/>
          </a:bodyPr>
          <a:lstStyle/>
          <a:p>
            <a:r>
              <a:rPr lang="ja-JP" altLang="en-US" sz="2400" b="1" dirty="0"/>
              <a:t>現実空間</a:t>
            </a:r>
            <a:endParaRPr kumimoji="1" lang="ja-JP" altLang="en-US" sz="2400" b="1" dirty="0"/>
          </a:p>
        </p:txBody>
      </p:sp>
      <p:sp>
        <p:nvSpPr>
          <p:cNvPr id="21" name="楕円 20">
            <a:extLst>
              <a:ext uri="{FF2B5EF4-FFF2-40B4-BE49-F238E27FC236}">
                <a16:creationId xmlns:a16="http://schemas.microsoft.com/office/drawing/2014/main" id="{3E5EC8CC-DD86-BAF4-A406-F05168E56E0D}"/>
              </a:ext>
            </a:extLst>
          </p:cNvPr>
          <p:cNvSpPr/>
          <p:nvPr/>
        </p:nvSpPr>
        <p:spPr>
          <a:xfrm>
            <a:off x="2180361" y="3110394"/>
            <a:ext cx="459581" cy="47752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矢印: 下 21">
            <a:extLst>
              <a:ext uri="{FF2B5EF4-FFF2-40B4-BE49-F238E27FC236}">
                <a16:creationId xmlns:a16="http://schemas.microsoft.com/office/drawing/2014/main" id="{FCBE53B2-0BE1-5BAE-DD2B-2B5B433636AA}"/>
              </a:ext>
            </a:extLst>
          </p:cNvPr>
          <p:cNvSpPr/>
          <p:nvPr/>
        </p:nvSpPr>
        <p:spPr>
          <a:xfrm rot="10800000">
            <a:off x="2318740" y="2629676"/>
            <a:ext cx="182822" cy="402583"/>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楕円 22">
            <a:extLst>
              <a:ext uri="{FF2B5EF4-FFF2-40B4-BE49-F238E27FC236}">
                <a16:creationId xmlns:a16="http://schemas.microsoft.com/office/drawing/2014/main" id="{5D6210CA-8052-26D8-F5B5-AA6A8C8653CF}"/>
              </a:ext>
            </a:extLst>
          </p:cNvPr>
          <p:cNvSpPr/>
          <p:nvPr/>
        </p:nvSpPr>
        <p:spPr>
          <a:xfrm>
            <a:off x="3283198" y="1976906"/>
            <a:ext cx="459581" cy="514341"/>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矢印: 下 23">
            <a:extLst>
              <a:ext uri="{FF2B5EF4-FFF2-40B4-BE49-F238E27FC236}">
                <a16:creationId xmlns:a16="http://schemas.microsoft.com/office/drawing/2014/main" id="{9C17E9C1-E3A7-8B99-0BAE-53B083502525}"/>
              </a:ext>
            </a:extLst>
          </p:cNvPr>
          <p:cNvSpPr/>
          <p:nvPr/>
        </p:nvSpPr>
        <p:spPr>
          <a:xfrm rot="5400000">
            <a:off x="2891560" y="2031372"/>
            <a:ext cx="190048" cy="413571"/>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5" name="グループ化 24">
            <a:extLst>
              <a:ext uri="{FF2B5EF4-FFF2-40B4-BE49-F238E27FC236}">
                <a16:creationId xmlns:a16="http://schemas.microsoft.com/office/drawing/2014/main" id="{43BD9460-FDA9-CE33-A9CD-B7687D32CCA1}"/>
              </a:ext>
            </a:extLst>
          </p:cNvPr>
          <p:cNvGrpSpPr/>
          <p:nvPr/>
        </p:nvGrpSpPr>
        <p:grpSpPr>
          <a:xfrm>
            <a:off x="5262232" y="4267200"/>
            <a:ext cx="1992931" cy="1911331"/>
            <a:chOff x="5262232" y="4267200"/>
            <a:chExt cx="1992931" cy="1911331"/>
          </a:xfrm>
        </p:grpSpPr>
        <p:sp>
          <p:nvSpPr>
            <p:cNvPr id="26" name="正方形/長方形 25">
              <a:extLst>
                <a:ext uri="{FF2B5EF4-FFF2-40B4-BE49-F238E27FC236}">
                  <a16:creationId xmlns:a16="http://schemas.microsoft.com/office/drawing/2014/main" id="{1A4EA5E7-8EE8-E9A7-67B3-3E734E07713F}"/>
                </a:ext>
              </a:extLst>
            </p:cNvPr>
            <p:cNvSpPr/>
            <p:nvPr/>
          </p:nvSpPr>
          <p:spPr>
            <a:xfrm>
              <a:off x="5262232" y="4267200"/>
              <a:ext cx="1992931" cy="1911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CD184092-8B40-FEB3-1724-739636B39E61}"/>
                </a:ext>
              </a:extLst>
            </p:cNvPr>
            <p:cNvSpPr/>
            <p:nvPr/>
          </p:nvSpPr>
          <p:spPr>
            <a:xfrm>
              <a:off x="5636419" y="5515644"/>
              <a:ext cx="459581" cy="47752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矢印: 下 27">
              <a:extLst>
                <a:ext uri="{FF2B5EF4-FFF2-40B4-BE49-F238E27FC236}">
                  <a16:creationId xmlns:a16="http://schemas.microsoft.com/office/drawing/2014/main" id="{26897133-3710-A0B5-D62C-1D61C0921599}"/>
                </a:ext>
              </a:extLst>
            </p:cNvPr>
            <p:cNvSpPr/>
            <p:nvPr/>
          </p:nvSpPr>
          <p:spPr>
            <a:xfrm rot="10800000">
              <a:off x="5774798" y="5034926"/>
              <a:ext cx="182822" cy="402583"/>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F98955BC-2A32-FF22-2A5D-354324CA1357}"/>
                </a:ext>
              </a:extLst>
            </p:cNvPr>
            <p:cNvSpPr/>
            <p:nvPr/>
          </p:nvSpPr>
          <p:spPr>
            <a:xfrm>
              <a:off x="6599399" y="4399684"/>
              <a:ext cx="459581" cy="514341"/>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矢印: 下 29">
              <a:extLst>
                <a:ext uri="{FF2B5EF4-FFF2-40B4-BE49-F238E27FC236}">
                  <a16:creationId xmlns:a16="http://schemas.microsoft.com/office/drawing/2014/main" id="{368A1D8F-48AE-6E2D-742B-B6FCAE0F3154}"/>
                </a:ext>
              </a:extLst>
            </p:cNvPr>
            <p:cNvSpPr/>
            <p:nvPr/>
          </p:nvSpPr>
          <p:spPr>
            <a:xfrm rot="5400000">
              <a:off x="6207761" y="4454150"/>
              <a:ext cx="190048" cy="413571"/>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DE647736-51CC-0310-6993-3A230481539C}"/>
                </a:ext>
              </a:extLst>
            </p:cNvPr>
            <p:cNvSpPr/>
            <p:nvPr/>
          </p:nvSpPr>
          <p:spPr>
            <a:xfrm>
              <a:off x="5699350" y="4533225"/>
              <a:ext cx="306821" cy="3581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矢印: 上下 32">
            <a:extLst>
              <a:ext uri="{FF2B5EF4-FFF2-40B4-BE49-F238E27FC236}">
                <a16:creationId xmlns:a16="http://schemas.microsoft.com/office/drawing/2014/main" id="{049AF8D0-0676-103F-5BD6-B2C2A2132554}"/>
              </a:ext>
            </a:extLst>
          </p:cNvPr>
          <p:cNvSpPr/>
          <p:nvPr/>
        </p:nvSpPr>
        <p:spPr>
          <a:xfrm>
            <a:off x="2755298" y="3664592"/>
            <a:ext cx="280093" cy="698347"/>
          </a:xfrm>
          <a:prstGeom prst="upDownArrow">
            <a:avLst/>
          </a:prstGeom>
          <a:solidFill>
            <a:schemeClr val="bg2">
              <a:lumMod val="9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chemeClr val="accent2"/>
              </a:solidFill>
              <a:effectLst/>
              <a:uLnTx/>
              <a:uFillTx/>
              <a:latin typeface="游ゴシック" panose="020F0502020204030204"/>
              <a:ea typeface="游ゴシック" panose="020B0400000000000000" pitchFamily="50" charset="-128"/>
              <a:cs typeface="+mn-cs"/>
            </a:endParaRPr>
          </a:p>
        </p:txBody>
      </p:sp>
      <p:grpSp>
        <p:nvGrpSpPr>
          <p:cNvPr id="35" name="グループ化 34">
            <a:extLst>
              <a:ext uri="{FF2B5EF4-FFF2-40B4-BE49-F238E27FC236}">
                <a16:creationId xmlns:a16="http://schemas.microsoft.com/office/drawing/2014/main" id="{99EBF7EB-6157-B250-D9A4-55052F19362B}"/>
              </a:ext>
            </a:extLst>
          </p:cNvPr>
          <p:cNvGrpSpPr/>
          <p:nvPr/>
        </p:nvGrpSpPr>
        <p:grpSpPr>
          <a:xfrm>
            <a:off x="5262232" y="1841640"/>
            <a:ext cx="1992931" cy="1911331"/>
            <a:chOff x="5262232" y="1841640"/>
            <a:chExt cx="1992931" cy="1911331"/>
          </a:xfrm>
        </p:grpSpPr>
        <p:sp>
          <p:nvSpPr>
            <p:cNvPr id="36" name="正方形/長方形 35">
              <a:extLst>
                <a:ext uri="{FF2B5EF4-FFF2-40B4-BE49-F238E27FC236}">
                  <a16:creationId xmlns:a16="http://schemas.microsoft.com/office/drawing/2014/main" id="{6E62636B-9F6E-D652-8E77-78C476E9529F}"/>
                </a:ext>
              </a:extLst>
            </p:cNvPr>
            <p:cNvSpPr/>
            <p:nvPr/>
          </p:nvSpPr>
          <p:spPr>
            <a:xfrm>
              <a:off x="5262232" y="1841640"/>
              <a:ext cx="1992931" cy="1911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A6EF114-E15A-314E-4993-AC2B6EF8BFB2}"/>
                </a:ext>
              </a:extLst>
            </p:cNvPr>
            <p:cNvSpPr/>
            <p:nvPr/>
          </p:nvSpPr>
          <p:spPr>
            <a:xfrm>
              <a:off x="5636419" y="3090084"/>
              <a:ext cx="459581" cy="477522"/>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矢印: 下 37">
              <a:extLst>
                <a:ext uri="{FF2B5EF4-FFF2-40B4-BE49-F238E27FC236}">
                  <a16:creationId xmlns:a16="http://schemas.microsoft.com/office/drawing/2014/main" id="{C84804CA-C6C8-A6B8-ADF3-1299312EFA2A}"/>
                </a:ext>
              </a:extLst>
            </p:cNvPr>
            <p:cNvSpPr/>
            <p:nvPr/>
          </p:nvSpPr>
          <p:spPr>
            <a:xfrm rot="10800000">
              <a:off x="5774798" y="2609366"/>
              <a:ext cx="182822" cy="402583"/>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楕円 38">
              <a:extLst>
                <a:ext uri="{FF2B5EF4-FFF2-40B4-BE49-F238E27FC236}">
                  <a16:creationId xmlns:a16="http://schemas.microsoft.com/office/drawing/2014/main" id="{AD05C5E3-1F0A-4664-7607-F44BD6F5CABA}"/>
                </a:ext>
              </a:extLst>
            </p:cNvPr>
            <p:cNvSpPr/>
            <p:nvPr/>
          </p:nvSpPr>
          <p:spPr>
            <a:xfrm>
              <a:off x="6599399" y="1974124"/>
              <a:ext cx="459581" cy="514341"/>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矢印: 下 39">
              <a:extLst>
                <a:ext uri="{FF2B5EF4-FFF2-40B4-BE49-F238E27FC236}">
                  <a16:creationId xmlns:a16="http://schemas.microsoft.com/office/drawing/2014/main" id="{0C62C51D-E7BA-B3C1-388E-29C4F056C3EF}"/>
                </a:ext>
              </a:extLst>
            </p:cNvPr>
            <p:cNvSpPr/>
            <p:nvPr/>
          </p:nvSpPr>
          <p:spPr>
            <a:xfrm rot="5400000">
              <a:off x="6207761" y="2028590"/>
              <a:ext cx="190048" cy="413571"/>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楕円 40">
              <a:extLst>
                <a:ext uri="{FF2B5EF4-FFF2-40B4-BE49-F238E27FC236}">
                  <a16:creationId xmlns:a16="http://schemas.microsoft.com/office/drawing/2014/main" id="{8FD985E3-7C62-A730-FED7-66FE92CE33B4}"/>
                </a:ext>
              </a:extLst>
            </p:cNvPr>
            <p:cNvSpPr/>
            <p:nvPr/>
          </p:nvSpPr>
          <p:spPr>
            <a:xfrm>
              <a:off x="5713094" y="2107665"/>
              <a:ext cx="306821" cy="3581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矢印: 右 42">
            <a:extLst>
              <a:ext uri="{FF2B5EF4-FFF2-40B4-BE49-F238E27FC236}">
                <a16:creationId xmlns:a16="http://schemas.microsoft.com/office/drawing/2014/main" id="{122C5D36-68E5-663B-6F26-AD341C6B2C68}"/>
              </a:ext>
            </a:extLst>
          </p:cNvPr>
          <p:cNvSpPr/>
          <p:nvPr/>
        </p:nvSpPr>
        <p:spPr>
          <a:xfrm>
            <a:off x="4096598" y="2736776"/>
            <a:ext cx="1088857" cy="373618"/>
          </a:xfrm>
          <a:prstGeom prst="rightArrow">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1F883186-4928-1EC8-CBBD-BEAD2CD059AA}"/>
              </a:ext>
            </a:extLst>
          </p:cNvPr>
          <p:cNvGrpSpPr/>
          <p:nvPr/>
        </p:nvGrpSpPr>
        <p:grpSpPr>
          <a:xfrm>
            <a:off x="4096598" y="5041681"/>
            <a:ext cx="7421644" cy="978892"/>
            <a:chOff x="3943196" y="5042328"/>
            <a:chExt cx="7421644" cy="978892"/>
          </a:xfrm>
        </p:grpSpPr>
        <p:sp>
          <p:nvSpPr>
            <p:cNvPr id="46" name="矢印: 右 45">
              <a:extLst>
                <a:ext uri="{FF2B5EF4-FFF2-40B4-BE49-F238E27FC236}">
                  <a16:creationId xmlns:a16="http://schemas.microsoft.com/office/drawing/2014/main" id="{C0BDDA28-A5F8-879D-02CC-6AE7FEE0E6C3}"/>
                </a:ext>
              </a:extLst>
            </p:cNvPr>
            <p:cNvSpPr/>
            <p:nvPr/>
          </p:nvSpPr>
          <p:spPr>
            <a:xfrm>
              <a:off x="3943196" y="5042328"/>
              <a:ext cx="1088857" cy="373618"/>
            </a:xfrm>
            <a:prstGeom prst="rightArrow">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B805C103-C58E-A529-6B64-143B5F1CE3A8}"/>
                </a:ext>
              </a:extLst>
            </p:cNvPr>
            <p:cNvSpPr txBox="1"/>
            <p:nvPr/>
          </p:nvSpPr>
          <p:spPr>
            <a:xfrm flipH="1">
              <a:off x="8512691" y="5682666"/>
              <a:ext cx="2852149" cy="338554"/>
            </a:xfrm>
            <a:prstGeom prst="rect">
              <a:avLst/>
            </a:prstGeom>
            <a:solidFill>
              <a:schemeClr val="bg1"/>
            </a:solidFill>
          </p:spPr>
          <p:txBody>
            <a:bodyPr wrap="square" rtlCol="0">
              <a:spAutoFit/>
            </a:bodyPr>
            <a:lstStyle/>
            <a:p>
              <a:endParaRPr lang="en-US" altLang="ja-JP" sz="1600" dirty="0"/>
            </a:p>
          </p:txBody>
        </p:sp>
      </p:grpSp>
      <p:sp>
        <p:nvSpPr>
          <p:cNvPr id="51" name="テキスト ボックス 50">
            <a:extLst>
              <a:ext uri="{FF2B5EF4-FFF2-40B4-BE49-F238E27FC236}">
                <a16:creationId xmlns:a16="http://schemas.microsoft.com/office/drawing/2014/main" id="{D274E5C0-3B9A-DB36-7E4E-ABB8FE00751C}"/>
              </a:ext>
            </a:extLst>
          </p:cNvPr>
          <p:cNvSpPr txBox="1"/>
          <p:nvPr/>
        </p:nvSpPr>
        <p:spPr>
          <a:xfrm>
            <a:off x="7300611" y="1690689"/>
            <a:ext cx="4847009" cy="6370975"/>
          </a:xfrm>
          <a:prstGeom prst="rect">
            <a:avLst/>
          </a:prstGeom>
          <a:noFill/>
        </p:spPr>
        <p:txBody>
          <a:bodyPr wrap="square">
            <a:spAutoFit/>
          </a:bodyPr>
          <a:lstStyle/>
          <a:p>
            <a:pPr marL="285750" indent="-285750" algn="l">
              <a:buClr>
                <a:schemeClr val="accent1"/>
              </a:buClr>
              <a:buFont typeface="Wingdings" panose="05000000000000000000" pitchFamily="2" charset="2"/>
              <a:buChar char="l"/>
            </a:pPr>
            <a:r>
              <a:rPr lang="en-US" altLang="ja-JP" sz="2400" b="0" i="0" dirty="0">
                <a:effectLst/>
                <a:latin typeface="-apple-system"/>
              </a:rPr>
              <a:t>Azure Spatial Anchor</a:t>
            </a:r>
            <a:br>
              <a:rPr lang="en-US" altLang="ja-JP" sz="2400" b="0" i="0" dirty="0">
                <a:effectLst/>
                <a:latin typeface="-apple-system"/>
              </a:rPr>
            </a:br>
            <a:r>
              <a:rPr lang="ja-JP" altLang="en-US" sz="2400" b="0" i="0" dirty="0">
                <a:effectLst/>
                <a:latin typeface="-apple-system"/>
              </a:rPr>
              <a:t>相対距離の計測誤差は</a:t>
            </a:r>
            <a:r>
              <a:rPr lang="en-US" altLang="ja-JP" sz="2400" b="0" i="0" dirty="0">
                <a:effectLst/>
                <a:latin typeface="-apple-system"/>
              </a:rPr>
              <a:t>10cm</a:t>
            </a:r>
            <a:r>
              <a:rPr lang="ja-JP" altLang="en-US" sz="2400" b="0" i="0" dirty="0">
                <a:effectLst/>
                <a:latin typeface="-apple-system"/>
              </a:rPr>
              <a:t>程度であり、必要十分な精度</a:t>
            </a:r>
            <a:endParaRPr lang="en-US" altLang="ja-JP" sz="2400" dirty="0">
              <a:latin typeface="-apple-system"/>
            </a:endParaRPr>
          </a:p>
          <a:p>
            <a:pPr marL="285750" indent="-285750" algn="l">
              <a:buClr>
                <a:schemeClr val="accent1"/>
              </a:buClr>
              <a:buFont typeface="Wingdings" panose="05000000000000000000" pitchFamily="2" charset="2"/>
              <a:buChar char="l"/>
            </a:pPr>
            <a:r>
              <a:rPr lang="en-US" altLang="ja-JP" sz="2400" b="0" i="0" dirty="0">
                <a:effectLst/>
                <a:latin typeface="-apple-system"/>
              </a:rPr>
              <a:t>Photon Unity Network (PUN)</a:t>
            </a:r>
          </a:p>
          <a:p>
            <a:pPr marL="285750" indent="-285750" algn="l">
              <a:buClr>
                <a:schemeClr val="accent1"/>
              </a:buClr>
              <a:buFont typeface="Wingdings" panose="05000000000000000000" pitchFamily="2" charset="2"/>
              <a:buChar char="l"/>
            </a:pPr>
            <a:endParaRPr lang="en-US" altLang="ja-JP" sz="2400" dirty="0">
              <a:latin typeface="-apple-system"/>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400" dirty="0">
                <a:latin typeface="-apple-system"/>
              </a:rPr>
              <a:t>①</a:t>
            </a:r>
            <a:r>
              <a:rPr kumimoji="1" lang="ja-JP" altLang="en-US" sz="2400" b="0" i="0" u="none" strike="noStrike" kern="0" cap="none" spc="0" normalizeH="0" baseline="0" noProof="0" dirty="0">
                <a:ln>
                  <a:noFill/>
                </a:ln>
                <a:solidFill>
                  <a:prstClr val="black"/>
                </a:solidFill>
                <a:effectLst/>
                <a:uLnTx/>
                <a:uFillTx/>
                <a:latin typeface="+mn-ea"/>
              </a:rPr>
              <a:t>現実空間：別々の位置</a:t>
            </a:r>
            <a:endParaRPr kumimoji="1" lang="en-US" altLang="ja-JP" sz="2400" b="0" i="0" u="none" strike="noStrike" kern="0" cap="none" spc="0" normalizeH="0" baseline="0" noProof="0" dirty="0">
              <a:ln>
                <a:noFill/>
              </a:ln>
              <a:solidFill>
                <a:prstClr val="black"/>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mn-ea"/>
              </a:rPr>
              <a:t>　仮想空間：同じ位置</a:t>
            </a:r>
            <a:endParaRPr kumimoji="1" lang="en-US" altLang="ja-JP" sz="2400" b="0" i="0" u="none" strike="noStrike" kern="0" cap="none" spc="0" normalizeH="0" baseline="0" noProof="0" dirty="0">
              <a:ln>
                <a:noFill/>
              </a:ln>
              <a:solidFill>
                <a:prstClr val="black"/>
              </a:solidFill>
              <a:effectLst/>
              <a:uLnTx/>
              <a:uFillTx/>
              <a:latin typeface="+mn-ea"/>
            </a:endParaRPr>
          </a:p>
          <a:p>
            <a:r>
              <a:rPr kumimoji="1" lang="ja-JP" altLang="en-US" sz="2400" kern="0" dirty="0">
                <a:solidFill>
                  <a:prstClr val="black"/>
                </a:solidFill>
                <a:latin typeface="+mn-ea"/>
              </a:rPr>
              <a:t>②</a:t>
            </a:r>
            <a:r>
              <a:rPr lang="en-US" altLang="ja-JP" sz="2400" dirty="0"/>
              <a:t>Anchor</a:t>
            </a:r>
            <a:r>
              <a:rPr kumimoji="1" lang="ja-JP" altLang="en-US" sz="2400" dirty="0"/>
              <a:t>を</a:t>
            </a:r>
            <a:r>
              <a:rPr lang="ja-JP" altLang="en-US" sz="2400" dirty="0"/>
              <a:t>設定し、</a:t>
            </a:r>
            <a:r>
              <a:rPr kumimoji="1" lang="en-US" altLang="ja-JP" sz="2400" dirty="0"/>
              <a:t>A</a:t>
            </a:r>
            <a:r>
              <a:rPr kumimoji="1" lang="ja-JP" altLang="en-US" sz="2400" dirty="0"/>
              <a:t>と</a:t>
            </a:r>
            <a:r>
              <a:rPr kumimoji="1" lang="en-US" altLang="ja-JP" sz="2400" dirty="0"/>
              <a:t>B</a:t>
            </a:r>
            <a:r>
              <a:rPr kumimoji="1" lang="ja-JP" altLang="en-US" sz="2400" dirty="0"/>
              <a:t>の現実　　</a:t>
            </a:r>
            <a:endParaRPr kumimoji="1" lang="en-US" altLang="ja-JP" sz="2400" dirty="0"/>
          </a:p>
          <a:p>
            <a:r>
              <a:rPr kumimoji="1" lang="ja-JP" altLang="en-US" sz="2400" dirty="0"/>
              <a:t>　空間の位置を仮想空間に保存</a:t>
            </a:r>
          </a:p>
          <a:p>
            <a:r>
              <a:rPr kumimoji="1" lang="ja-JP" altLang="en-US" sz="2400" b="0" i="0" u="none" strike="noStrike" kern="0" cap="none" spc="0" normalizeH="0" baseline="0" noProof="0" dirty="0">
                <a:ln>
                  <a:noFill/>
                </a:ln>
                <a:solidFill>
                  <a:prstClr val="black"/>
                </a:solidFill>
                <a:effectLst/>
                <a:uLnTx/>
                <a:uFillTx/>
                <a:latin typeface="+mn-ea"/>
              </a:rPr>
              <a:t>③</a:t>
            </a:r>
            <a:r>
              <a:rPr lang="en-US" altLang="ja-JP" sz="2400" dirty="0"/>
              <a:t>Photon Unity Network</a:t>
            </a:r>
            <a:r>
              <a:rPr lang="ja-JP" altLang="en-US" sz="2400" dirty="0"/>
              <a:t>を用いて</a:t>
            </a:r>
            <a:endParaRPr lang="en-US" altLang="ja-JP" sz="2400" dirty="0"/>
          </a:p>
          <a:p>
            <a:r>
              <a:rPr lang="ja-JP" altLang="en-US" sz="2400" dirty="0"/>
              <a:t>　互いの位置情報を送信</a:t>
            </a:r>
            <a:endParaRPr lang="en-US" altLang="ja-JP" sz="2400" dirty="0"/>
          </a:p>
          <a:p>
            <a:r>
              <a:rPr lang="ja-JP" altLang="en-US" sz="2400" dirty="0"/>
              <a:t>④現実空間の位置がリアルタイム　</a:t>
            </a:r>
            <a:endParaRPr lang="en-US" altLang="ja-JP" sz="2400" dirty="0"/>
          </a:p>
          <a:p>
            <a:r>
              <a:rPr lang="ja-JP" altLang="en-US" sz="2400" dirty="0"/>
              <a:t>　にトラッキングできる</a:t>
            </a:r>
            <a:endParaRPr lang="en-US" altLang="ja-JP" sz="2400" dirty="0"/>
          </a:p>
          <a:p>
            <a:endParaRPr lang="en-US" altLang="ja-JP" sz="2400" dirty="0"/>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prstClr val="black"/>
              </a:solidFill>
              <a:effectLst/>
              <a:uLnTx/>
              <a:uFillTx/>
              <a:latin typeface="+mn-ea"/>
            </a:endParaRPr>
          </a:p>
          <a:p>
            <a:pPr algn="l">
              <a:buClr>
                <a:schemeClr val="accent1"/>
              </a:buClr>
            </a:pPr>
            <a:endParaRPr lang="en-US" altLang="ja-JP" sz="2400" dirty="0">
              <a:latin typeface="-apple-system"/>
            </a:endParaRPr>
          </a:p>
          <a:p>
            <a:pPr algn="l">
              <a:buClr>
                <a:schemeClr val="accent1"/>
              </a:buClr>
            </a:pPr>
            <a:endParaRPr lang="ja-JP" altLang="en-US" sz="2400" b="0" i="0" dirty="0">
              <a:effectLst/>
              <a:latin typeface="-apple-system"/>
            </a:endParaRPr>
          </a:p>
        </p:txBody>
      </p:sp>
      <p:sp>
        <p:nvSpPr>
          <p:cNvPr id="52" name="テキスト ボックス 51">
            <a:extLst>
              <a:ext uri="{FF2B5EF4-FFF2-40B4-BE49-F238E27FC236}">
                <a16:creationId xmlns:a16="http://schemas.microsoft.com/office/drawing/2014/main" id="{FD4E4184-A699-44BA-7E0F-5F9BB0BD5703}"/>
              </a:ext>
            </a:extLst>
          </p:cNvPr>
          <p:cNvSpPr txBox="1"/>
          <p:nvPr/>
        </p:nvSpPr>
        <p:spPr>
          <a:xfrm>
            <a:off x="2918068" y="3372637"/>
            <a:ext cx="394999" cy="523220"/>
          </a:xfrm>
          <a:prstGeom prst="rect">
            <a:avLst/>
          </a:prstGeom>
          <a:noFill/>
        </p:spPr>
        <p:txBody>
          <a:bodyPr wrap="square" rtlCol="0">
            <a:spAutoFit/>
          </a:bodyPr>
          <a:lstStyle/>
          <a:p>
            <a:r>
              <a:rPr kumimoji="1" lang="ja-JP" altLang="en-US" sz="2800" dirty="0"/>
              <a:t>①</a:t>
            </a:r>
          </a:p>
        </p:txBody>
      </p:sp>
      <p:sp>
        <p:nvSpPr>
          <p:cNvPr id="53" name="テキスト ボックス 52">
            <a:extLst>
              <a:ext uri="{FF2B5EF4-FFF2-40B4-BE49-F238E27FC236}">
                <a16:creationId xmlns:a16="http://schemas.microsoft.com/office/drawing/2014/main" id="{9409D312-48A5-12C1-8030-C778578B20D7}"/>
              </a:ext>
            </a:extLst>
          </p:cNvPr>
          <p:cNvSpPr txBox="1"/>
          <p:nvPr/>
        </p:nvSpPr>
        <p:spPr>
          <a:xfrm>
            <a:off x="6075188" y="3417276"/>
            <a:ext cx="394999" cy="523220"/>
          </a:xfrm>
          <a:prstGeom prst="rect">
            <a:avLst/>
          </a:prstGeom>
          <a:noFill/>
        </p:spPr>
        <p:txBody>
          <a:bodyPr wrap="square" rtlCol="0">
            <a:spAutoFit/>
          </a:bodyPr>
          <a:lstStyle/>
          <a:p>
            <a:r>
              <a:rPr kumimoji="1" lang="ja-JP" altLang="en-US" sz="2800" dirty="0"/>
              <a:t>④</a:t>
            </a:r>
          </a:p>
        </p:txBody>
      </p:sp>
      <p:sp>
        <p:nvSpPr>
          <p:cNvPr id="54" name="テキスト ボックス 53">
            <a:extLst>
              <a:ext uri="{FF2B5EF4-FFF2-40B4-BE49-F238E27FC236}">
                <a16:creationId xmlns:a16="http://schemas.microsoft.com/office/drawing/2014/main" id="{83CF7EF1-9F97-5C7C-4E4F-E2F7D99916FF}"/>
              </a:ext>
            </a:extLst>
          </p:cNvPr>
          <p:cNvSpPr txBox="1"/>
          <p:nvPr/>
        </p:nvSpPr>
        <p:spPr>
          <a:xfrm>
            <a:off x="4401605" y="4551751"/>
            <a:ext cx="394999" cy="523220"/>
          </a:xfrm>
          <a:prstGeom prst="rect">
            <a:avLst/>
          </a:prstGeom>
          <a:noFill/>
        </p:spPr>
        <p:txBody>
          <a:bodyPr wrap="square" rtlCol="0">
            <a:spAutoFit/>
          </a:bodyPr>
          <a:lstStyle/>
          <a:p>
            <a:r>
              <a:rPr kumimoji="1" lang="ja-JP" altLang="en-US" sz="2800" dirty="0"/>
              <a:t>③</a:t>
            </a:r>
          </a:p>
        </p:txBody>
      </p:sp>
      <p:sp>
        <p:nvSpPr>
          <p:cNvPr id="55" name="テキスト ボックス 54">
            <a:extLst>
              <a:ext uri="{FF2B5EF4-FFF2-40B4-BE49-F238E27FC236}">
                <a16:creationId xmlns:a16="http://schemas.microsoft.com/office/drawing/2014/main" id="{C406744D-A8F1-679F-8C9A-DC413A8FFF1A}"/>
              </a:ext>
            </a:extLst>
          </p:cNvPr>
          <p:cNvSpPr txBox="1"/>
          <p:nvPr/>
        </p:nvSpPr>
        <p:spPr>
          <a:xfrm>
            <a:off x="4407891" y="2313126"/>
            <a:ext cx="394999" cy="523220"/>
          </a:xfrm>
          <a:prstGeom prst="rect">
            <a:avLst/>
          </a:prstGeom>
          <a:noFill/>
        </p:spPr>
        <p:txBody>
          <a:bodyPr wrap="square" rtlCol="0">
            <a:spAutoFit/>
          </a:bodyPr>
          <a:lstStyle/>
          <a:p>
            <a:r>
              <a:rPr kumimoji="1" lang="ja-JP" altLang="en-US" sz="2800" dirty="0"/>
              <a:t>②</a:t>
            </a:r>
          </a:p>
        </p:txBody>
      </p:sp>
      <p:sp>
        <p:nvSpPr>
          <p:cNvPr id="56" name="矢印: 上下 55">
            <a:extLst>
              <a:ext uri="{FF2B5EF4-FFF2-40B4-BE49-F238E27FC236}">
                <a16:creationId xmlns:a16="http://schemas.microsoft.com/office/drawing/2014/main" id="{5A299B9D-4F64-9526-E9EE-70927BE14906}"/>
              </a:ext>
            </a:extLst>
          </p:cNvPr>
          <p:cNvSpPr/>
          <p:nvPr/>
        </p:nvSpPr>
        <p:spPr>
          <a:xfrm>
            <a:off x="5912418" y="3636454"/>
            <a:ext cx="280093" cy="698347"/>
          </a:xfrm>
          <a:prstGeom prst="upDownArrow">
            <a:avLst/>
          </a:prstGeom>
          <a:solidFill>
            <a:schemeClr val="bg2">
              <a:lumMod val="9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17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0184"/>
            <a:ext cx="10515600" cy="1325563"/>
          </a:xfrm>
        </p:spPr>
        <p:txBody>
          <a:bodyPr/>
          <a:lstStyle/>
          <a:p>
            <a:r>
              <a:rPr kumimoji="1" lang="ja-JP" altLang="en-US" dirty="0"/>
              <a:t>ナビゲーション方法</a:t>
            </a:r>
            <a:r>
              <a:rPr kumimoji="1" lang="en-US" altLang="ja-JP" dirty="0"/>
              <a:t>(1/4)</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40B5EFCB-0073-D917-C883-44BCF0DC9656}"/>
              </a:ext>
            </a:extLst>
          </p:cNvPr>
          <p:cNvSpPr txBox="1"/>
          <p:nvPr/>
        </p:nvSpPr>
        <p:spPr>
          <a:xfrm>
            <a:off x="838200" y="2032640"/>
            <a:ext cx="6488723" cy="1200329"/>
          </a:xfrm>
          <a:prstGeom prst="rect">
            <a:avLst/>
          </a:prstGeom>
          <a:noFill/>
        </p:spPr>
        <p:txBody>
          <a:bodyPr wrap="square">
            <a:spAutoFit/>
          </a:bodyPr>
          <a:lstStyle/>
          <a:p>
            <a:pPr marL="342900" indent="-342900" algn="l">
              <a:buFont typeface="Wingdings" panose="05000000000000000000" pitchFamily="2" charset="2"/>
              <a:buChar char="l"/>
            </a:pPr>
            <a:r>
              <a:rPr lang="ja-JP" altLang="en-US" sz="2400" b="0" i="0" dirty="0">
                <a:effectLst/>
                <a:latin typeface="-apple-system"/>
              </a:rPr>
              <a:t>どの程度システムで判断し、どの程度人に判断させるか、という点で、与える情報量が異なる</a:t>
            </a:r>
            <a:r>
              <a:rPr lang="en-US" altLang="ja-JP" sz="2400" b="0" i="0" dirty="0">
                <a:effectLst/>
                <a:latin typeface="-apple-system"/>
              </a:rPr>
              <a:t>4</a:t>
            </a:r>
            <a:r>
              <a:rPr lang="ja-JP" altLang="en-US" sz="2400" b="0" i="0" dirty="0">
                <a:effectLst/>
                <a:latin typeface="-apple-system"/>
              </a:rPr>
              <a:t>つの方式を比較評価する</a:t>
            </a:r>
          </a:p>
        </p:txBody>
      </p:sp>
      <p:sp>
        <p:nvSpPr>
          <p:cNvPr id="7" name="正方形/長方形 6">
            <a:extLst>
              <a:ext uri="{FF2B5EF4-FFF2-40B4-BE49-F238E27FC236}">
                <a16:creationId xmlns:a16="http://schemas.microsoft.com/office/drawing/2014/main" id="{87F51513-9246-2DE9-70B1-33211C9F7DF4}"/>
              </a:ext>
            </a:extLst>
          </p:cNvPr>
          <p:cNvSpPr/>
          <p:nvPr/>
        </p:nvSpPr>
        <p:spPr>
          <a:xfrm>
            <a:off x="838200" y="3769647"/>
            <a:ext cx="6801862" cy="2185214"/>
          </a:xfrm>
          <a:prstGeom prst="rect">
            <a:avLst/>
          </a:prstGeom>
          <a:solidFill>
            <a:schemeClr val="bg1"/>
          </a:solidFill>
        </p:spPr>
        <p:txBody>
          <a:bodyPr wrap="none" lIns="91440" tIns="45720" rIns="91440" bIns="45720">
            <a:spAutoFit/>
          </a:bodyPr>
          <a:lstStyle/>
          <a:p>
            <a:r>
              <a:rPr lang="en-US" altLang="ja-JP" sz="4000" dirty="0">
                <a:ln w="0"/>
                <a:latin typeface="+mn-ea"/>
              </a:rPr>
              <a:t>UI</a:t>
            </a:r>
            <a:r>
              <a:rPr lang="ja-JP" altLang="en-US" sz="4000" dirty="0">
                <a:ln w="0"/>
                <a:latin typeface="+mn-ea"/>
              </a:rPr>
              <a:t>なし</a:t>
            </a:r>
            <a:endParaRPr lang="en-US" altLang="ja-JP" sz="4000" dirty="0">
              <a:ln w="0"/>
              <a:latin typeface="+mn-ea"/>
            </a:endParaRPr>
          </a:p>
          <a:p>
            <a:pPr marL="457200" indent="-457200">
              <a:buFont typeface="Arial" panose="020B0604020202020204" pitchFamily="34" charset="0"/>
              <a:buChar char="•"/>
            </a:pPr>
            <a:r>
              <a:rPr lang="ja-JP" altLang="en-US" sz="3200" b="0" cap="none" spc="0" dirty="0">
                <a:ln w="0"/>
                <a:solidFill>
                  <a:schemeClr val="tx1"/>
                </a:solidFill>
                <a:latin typeface="+mn-ea"/>
              </a:rPr>
              <a:t>一切の情報を与えない</a:t>
            </a:r>
            <a:endParaRPr lang="en-US" altLang="ja-JP" sz="3200" dirty="0">
              <a:ln w="0"/>
              <a:latin typeface="+mn-ea"/>
            </a:endParaRPr>
          </a:p>
          <a:p>
            <a:pPr marL="457200" indent="-457200">
              <a:buFont typeface="Arial" panose="020B0604020202020204" pitchFamily="34" charset="0"/>
              <a:buChar char="•"/>
            </a:pPr>
            <a:r>
              <a:rPr lang="ja-JP" altLang="en-US" sz="3200" b="0" cap="none" spc="0" dirty="0">
                <a:ln w="0"/>
                <a:solidFill>
                  <a:schemeClr val="tx1"/>
                </a:solidFill>
                <a:latin typeface="+mn-ea"/>
              </a:rPr>
              <a:t>システムからの情報がないため，</a:t>
            </a:r>
            <a:br>
              <a:rPr lang="en-US" altLang="ja-JP" sz="3200" dirty="0">
                <a:ln w="0"/>
                <a:latin typeface="+mn-ea"/>
              </a:rPr>
            </a:br>
            <a:r>
              <a:rPr lang="ja-JP" altLang="en-US" sz="3200" b="0" cap="none" spc="0" dirty="0">
                <a:ln w="0"/>
                <a:solidFill>
                  <a:schemeClr val="tx1"/>
                </a:solidFill>
                <a:latin typeface="+mn-ea"/>
              </a:rPr>
              <a:t>全て人が判断する必要がある</a:t>
            </a:r>
            <a:endParaRPr lang="en-US" altLang="ja-JP" sz="3200" b="0" cap="none" spc="0" dirty="0">
              <a:ln w="0"/>
              <a:solidFill>
                <a:schemeClr val="tx1"/>
              </a:solidFill>
              <a:latin typeface="+mn-ea"/>
            </a:endParaRPr>
          </a:p>
        </p:txBody>
      </p:sp>
      <p:pic>
        <p:nvPicPr>
          <p:cNvPr id="19" name="図 18" descr="座る, ランプ, 時計, 水 が含まれている画像&#10;&#10;自動的に生成された説明">
            <a:extLst>
              <a:ext uri="{FF2B5EF4-FFF2-40B4-BE49-F238E27FC236}">
                <a16:creationId xmlns:a16="http://schemas.microsoft.com/office/drawing/2014/main" id="{3CF70A5B-F9A5-2591-B37E-B531E6F2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754" y="1778677"/>
            <a:ext cx="2823505" cy="5019566"/>
          </a:xfrm>
          <a:prstGeom prst="rect">
            <a:avLst/>
          </a:prstGeom>
        </p:spPr>
      </p:pic>
    </p:spTree>
    <p:extLst>
      <p:ext uri="{BB962C8B-B14F-4D97-AF65-F5344CB8AC3E}">
        <p14:creationId xmlns:p14="http://schemas.microsoft.com/office/powerpoint/2010/main" val="276682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0184"/>
            <a:ext cx="10515600" cy="1325563"/>
          </a:xfrm>
        </p:spPr>
        <p:txBody>
          <a:bodyPr/>
          <a:lstStyle/>
          <a:p>
            <a:r>
              <a:rPr kumimoji="1" lang="ja-JP" altLang="en-US" dirty="0"/>
              <a:t>ナビゲーション方法</a:t>
            </a:r>
            <a:r>
              <a:rPr kumimoji="1" lang="en-US" altLang="ja-JP" dirty="0"/>
              <a:t>(2/4)</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12</a:t>
            </a:fld>
            <a:endParaRPr kumimoji="1" lang="ja-JP" altLang="en-US"/>
          </a:p>
        </p:txBody>
      </p:sp>
      <p:pic>
        <p:nvPicPr>
          <p:cNvPr id="9" name="図 8" descr="テキスト&#10;&#10;自動的に生成された説明">
            <a:extLst>
              <a:ext uri="{FF2B5EF4-FFF2-40B4-BE49-F238E27FC236}">
                <a16:creationId xmlns:a16="http://schemas.microsoft.com/office/drawing/2014/main" id="{7A65D1DA-4C98-DBE5-5A29-30C860514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7816" y="1782287"/>
            <a:ext cx="2776528" cy="4939189"/>
          </a:xfrm>
          <a:prstGeom prst="rect">
            <a:avLst/>
          </a:prstGeom>
        </p:spPr>
      </p:pic>
      <p:sp>
        <p:nvSpPr>
          <p:cNvPr id="22" name="正方形/長方形 21">
            <a:extLst>
              <a:ext uri="{FF2B5EF4-FFF2-40B4-BE49-F238E27FC236}">
                <a16:creationId xmlns:a16="http://schemas.microsoft.com/office/drawing/2014/main" id="{3653413F-B0AF-4427-7FB9-C25B87484EC8}"/>
              </a:ext>
            </a:extLst>
          </p:cNvPr>
          <p:cNvSpPr/>
          <p:nvPr/>
        </p:nvSpPr>
        <p:spPr>
          <a:xfrm>
            <a:off x="838200" y="2184598"/>
            <a:ext cx="6612556" cy="3662541"/>
          </a:xfrm>
          <a:prstGeom prst="rect">
            <a:avLst/>
          </a:prstGeom>
          <a:solidFill>
            <a:schemeClr val="bg1"/>
          </a:solidFill>
        </p:spPr>
        <p:txBody>
          <a:bodyPr wrap="square" lIns="91440" tIns="45720" rIns="91440" bIns="45720">
            <a:spAutoFit/>
          </a:bodyPr>
          <a:lstStyle/>
          <a:p>
            <a:r>
              <a:rPr lang="en-US" altLang="ja-JP" sz="4000" dirty="0">
                <a:ln w="0"/>
                <a:latin typeface="+mn-ea"/>
              </a:rPr>
              <a:t>UI1(</a:t>
            </a:r>
            <a:r>
              <a:rPr lang="ja-JP" altLang="en-US" sz="4000" dirty="0">
                <a:ln w="0"/>
                <a:latin typeface="+mn-ea"/>
              </a:rPr>
              <a:t>方距</a:t>
            </a:r>
            <a:r>
              <a:rPr lang="en-US" altLang="ja-JP" sz="4000" dirty="0">
                <a:ln w="0"/>
                <a:latin typeface="+mn-ea"/>
              </a:rPr>
              <a:t>)</a:t>
            </a:r>
          </a:p>
          <a:p>
            <a:pPr marL="457200" indent="-457200">
              <a:buFont typeface="Arial" panose="020B0604020202020204" pitchFamily="34" charset="0"/>
              <a:buChar char="•"/>
            </a:pPr>
            <a:r>
              <a:rPr lang="en-US" altLang="ja-JP" sz="3200" dirty="0">
                <a:ln w="0"/>
                <a:latin typeface="+mn-ea"/>
              </a:rPr>
              <a:t>MR</a:t>
            </a:r>
            <a:r>
              <a:rPr lang="ja-JP" altLang="en-US" sz="3200" dirty="0">
                <a:ln w="0"/>
                <a:latin typeface="+mn-ea"/>
              </a:rPr>
              <a:t>デバイスに方向を矢印で，距離を数字で表示する</a:t>
            </a:r>
            <a:endParaRPr lang="en-US" altLang="ja-JP" sz="3200" dirty="0">
              <a:ln w="0"/>
              <a:latin typeface="+mn-ea"/>
            </a:endParaRPr>
          </a:p>
          <a:p>
            <a:pPr marL="457200" indent="-457200">
              <a:buFont typeface="Arial" panose="020B0604020202020204" pitchFamily="34" charset="0"/>
              <a:buChar char="•"/>
            </a:pPr>
            <a:r>
              <a:rPr lang="ja-JP" altLang="en-US" sz="3200" dirty="0">
                <a:ln w="0"/>
                <a:latin typeface="+mn-ea"/>
              </a:rPr>
              <a:t>情報を表示するだけであり，最終的に人が判断する</a:t>
            </a:r>
            <a:endParaRPr lang="en-US" altLang="ja-JP" sz="3200" dirty="0">
              <a:ln w="0"/>
              <a:latin typeface="+mn-ea"/>
            </a:endParaRPr>
          </a:p>
          <a:p>
            <a:pPr marL="457200" indent="-457200">
              <a:buFont typeface="Arial" panose="020B0604020202020204" pitchFamily="34" charset="0"/>
              <a:buChar char="•"/>
            </a:pPr>
            <a:r>
              <a:rPr lang="ja-JP" altLang="en-US" sz="3200" dirty="0">
                <a:ln w="0"/>
                <a:latin typeface="+mn-ea"/>
              </a:rPr>
              <a:t>人が作業中前かがみになることを考慮し調整（</a:t>
            </a:r>
            <a:r>
              <a:rPr lang="en-US" altLang="ja-JP" sz="3200" dirty="0">
                <a:ln w="0"/>
                <a:latin typeface="+mn-ea"/>
              </a:rPr>
              <a:t>-0.5m</a:t>
            </a:r>
            <a:r>
              <a:rPr lang="ja-JP" altLang="en-US" sz="3200" dirty="0">
                <a:ln w="0"/>
                <a:latin typeface="+mn-ea"/>
              </a:rPr>
              <a:t>）</a:t>
            </a:r>
            <a:endParaRPr lang="en-US" altLang="ja-JP" sz="3200" dirty="0">
              <a:ln w="0"/>
              <a:latin typeface="+mn-ea"/>
            </a:endParaRPr>
          </a:p>
        </p:txBody>
      </p:sp>
    </p:spTree>
    <p:extLst>
      <p:ext uri="{BB962C8B-B14F-4D97-AF65-F5344CB8AC3E}">
        <p14:creationId xmlns:p14="http://schemas.microsoft.com/office/powerpoint/2010/main" val="9084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0184"/>
            <a:ext cx="10515600" cy="1325563"/>
          </a:xfrm>
        </p:spPr>
        <p:txBody>
          <a:bodyPr/>
          <a:lstStyle/>
          <a:p>
            <a:r>
              <a:rPr kumimoji="1" lang="ja-JP" altLang="en-US" dirty="0"/>
              <a:t>ナビゲーション方法</a:t>
            </a:r>
            <a:r>
              <a:rPr kumimoji="1" lang="en-US" altLang="ja-JP" dirty="0"/>
              <a:t>(2/4)</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13</a:t>
            </a:fld>
            <a:endParaRPr kumimoji="1" lang="ja-JP" altLang="en-US"/>
          </a:p>
        </p:txBody>
      </p:sp>
      <p:sp>
        <p:nvSpPr>
          <p:cNvPr id="22" name="正方形/長方形 21">
            <a:extLst>
              <a:ext uri="{FF2B5EF4-FFF2-40B4-BE49-F238E27FC236}">
                <a16:creationId xmlns:a16="http://schemas.microsoft.com/office/drawing/2014/main" id="{3653413F-B0AF-4427-7FB9-C25B87484EC8}"/>
              </a:ext>
            </a:extLst>
          </p:cNvPr>
          <p:cNvSpPr/>
          <p:nvPr/>
        </p:nvSpPr>
        <p:spPr>
          <a:xfrm>
            <a:off x="838200" y="2184598"/>
            <a:ext cx="6612556" cy="3662541"/>
          </a:xfrm>
          <a:prstGeom prst="rect">
            <a:avLst/>
          </a:prstGeom>
          <a:solidFill>
            <a:schemeClr val="bg1"/>
          </a:solidFill>
        </p:spPr>
        <p:txBody>
          <a:bodyPr wrap="square" lIns="91440" tIns="45720" rIns="91440" bIns="45720">
            <a:spAutoFit/>
          </a:bodyPr>
          <a:lstStyle/>
          <a:p>
            <a:r>
              <a:rPr lang="en-US" altLang="ja-JP" sz="4000" dirty="0">
                <a:ln w="0"/>
                <a:latin typeface="+mn-ea"/>
              </a:rPr>
              <a:t>UI1(</a:t>
            </a:r>
            <a:r>
              <a:rPr lang="ja-JP" altLang="en-US" sz="4000" dirty="0">
                <a:ln w="0"/>
                <a:latin typeface="+mn-ea"/>
              </a:rPr>
              <a:t>方距</a:t>
            </a:r>
            <a:r>
              <a:rPr lang="en-US" altLang="ja-JP" sz="4000" dirty="0">
                <a:ln w="0"/>
                <a:latin typeface="+mn-ea"/>
              </a:rPr>
              <a:t>)</a:t>
            </a:r>
          </a:p>
          <a:p>
            <a:pPr marL="457200" indent="-457200">
              <a:buFont typeface="Arial" panose="020B0604020202020204" pitchFamily="34" charset="0"/>
              <a:buChar char="•"/>
            </a:pPr>
            <a:r>
              <a:rPr lang="en-US" altLang="ja-JP" sz="3200" dirty="0">
                <a:ln w="0"/>
                <a:latin typeface="+mn-ea"/>
              </a:rPr>
              <a:t>MR</a:t>
            </a:r>
            <a:r>
              <a:rPr lang="ja-JP" altLang="en-US" sz="3200" dirty="0">
                <a:ln w="0"/>
                <a:latin typeface="+mn-ea"/>
              </a:rPr>
              <a:t>デバイスに方向を矢印で，距離を数字で表示する</a:t>
            </a:r>
            <a:endParaRPr lang="en-US" altLang="ja-JP" sz="3200" dirty="0">
              <a:ln w="0"/>
              <a:latin typeface="+mn-ea"/>
            </a:endParaRPr>
          </a:p>
          <a:p>
            <a:pPr marL="457200" indent="-457200">
              <a:buFont typeface="Arial" panose="020B0604020202020204" pitchFamily="34" charset="0"/>
              <a:buChar char="•"/>
            </a:pPr>
            <a:r>
              <a:rPr lang="ja-JP" altLang="en-US" sz="3200" dirty="0">
                <a:ln w="0"/>
                <a:latin typeface="+mn-ea"/>
              </a:rPr>
              <a:t>情報を表示するだけであり，最終的に人が判断する</a:t>
            </a:r>
            <a:endParaRPr lang="en-US" altLang="ja-JP" sz="3200" dirty="0">
              <a:ln w="0"/>
              <a:latin typeface="+mn-ea"/>
            </a:endParaRPr>
          </a:p>
          <a:p>
            <a:pPr marL="457200" indent="-457200">
              <a:buFont typeface="Arial" panose="020B0604020202020204" pitchFamily="34" charset="0"/>
              <a:buChar char="•"/>
            </a:pPr>
            <a:r>
              <a:rPr lang="ja-JP" altLang="en-US" sz="3200" dirty="0">
                <a:ln w="0"/>
                <a:latin typeface="+mn-ea"/>
              </a:rPr>
              <a:t>人が作業中前かがみになることを考慮し調整（</a:t>
            </a:r>
            <a:r>
              <a:rPr lang="en-US" altLang="ja-JP" sz="3200" dirty="0">
                <a:ln w="0"/>
                <a:latin typeface="+mn-ea"/>
              </a:rPr>
              <a:t>-0.5m</a:t>
            </a:r>
            <a:r>
              <a:rPr lang="ja-JP" altLang="en-US" sz="3200" dirty="0">
                <a:ln w="0"/>
                <a:latin typeface="+mn-ea"/>
              </a:rPr>
              <a:t>）</a:t>
            </a:r>
            <a:endParaRPr lang="en-US" altLang="ja-JP" sz="3200" dirty="0">
              <a:ln w="0"/>
              <a:latin typeface="+mn-ea"/>
            </a:endParaRPr>
          </a:p>
        </p:txBody>
      </p:sp>
      <p:pic>
        <p:nvPicPr>
          <p:cNvPr id="3" name="図 2">
            <a:extLst>
              <a:ext uri="{FF2B5EF4-FFF2-40B4-BE49-F238E27FC236}">
                <a16:creationId xmlns:a16="http://schemas.microsoft.com/office/drawing/2014/main" id="{729A6704-EE2C-6579-A244-74D145A83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52461" y="2709125"/>
            <a:ext cx="4932377" cy="3092326"/>
          </a:xfrm>
          <a:prstGeom prst="rect">
            <a:avLst/>
          </a:prstGeom>
        </p:spPr>
      </p:pic>
    </p:spTree>
    <p:extLst>
      <p:ext uri="{BB962C8B-B14F-4D97-AF65-F5344CB8AC3E}">
        <p14:creationId xmlns:p14="http://schemas.microsoft.com/office/powerpoint/2010/main" val="193060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0184"/>
            <a:ext cx="10515600" cy="1325563"/>
          </a:xfrm>
        </p:spPr>
        <p:txBody>
          <a:bodyPr/>
          <a:lstStyle/>
          <a:p>
            <a:r>
              <a:rPr kumimoji="1" lang="ja-JP" altLang="en-US" dirty="0"/>
              <a:t>ナビゲーション方法</a:t>
            </a:r>
            <a:r>
              <a:rPr kumimoji="1" lang="en-US" altLang="ja-JP" dirty="0"/>
              <a:t>(3/4)</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14</a:t>
            </a:fld>
            <a:endParaRPr kumimoji="1" lang="ja-JP" altLang="en-US"/>
          </a:p>
        </p:txBody>
      </p:sp>
      <p:pic>
        <p:nvPicPr>
          <p:cNvPr id="17" name="コンテンツ プレースホルダー 16" descr="水, テーブル, 座る, 木製 が含まれている画像&#10;&#10;自動的に生成された説明">
            <a:extLst>
              <a:ext uri="{FF2B5EF4-FFF2-40B4-BE49-F238E27FC236}">
                <a16:creationId xmlns:a16="http://schemas.microsoft.com/office/drawing/2014/main" id="{25ED1309-B3DE-2031-0C13-2CE282500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9538" y="1826565"/>
            <a:ext cx="2766647" cy="4921616"/>
          </a:xfrm>
          <a:prstGeom prst="rect">
            <a:avLst/>
          </a:prstGeom>
        </p:spPr>
      </p:pic>
      <p:sp>
        <p:nvSpPr>
          <p:cNvPr id="23" name="正方形/長方形 22">
            <a:extLst>
              <a:ext uri="{FF2B5EF4-FFF2-40B4-BE49-F238E27FC236}">
                <a16:creationId xmlns:a16="http://schemas.microsoft.com/office/drawing/2014/main" id="{C9472AD1-F498-0D98-4BD0-0AB5731502F4}"/>
              </a:ext>
            </a:extLst>
          </p:cNvPr>
          <p:cNvSpPr/>
          <p:nvPr/>
        </p:nvSpPr>
        <p:spPr>
          <a:xfrm>
            <a:off x="838200" y="2118357"/>
            <a:ext cx="6947009" cy="4154984"/>
          </a:xfrm>
          <a:prstGeom prst="rect">
            <a:avLst/>
          </a:prstGeom>
          <a:solidFill>
            <a:schemeClr val="bg1"/>
          </a:solidFill>
        </p:spPr>
        <p:txBody>
          <a:bodyPr wrap="square" lIns="91440" tIns="45720" rIns="91440" bIns="45720">
            <a:spAutoFit/>
          </a:bodyPr>
          <a:lstStyle/>
          <a:p>
            <a:r>
              <a:rPr lang="en-US" altLang="ja-JP" sz="4000" dirty="0">
                <a:latin typeface="+mn-ea"/>
              </a:rPr>
              <a:t>UI2(</a:t>
            </a:r>
            <a:r>
              <a:rPr lang="ja-JP" altLang="en-US" sz="4000" dirty="0">
                <a:latin typeface="+mn-ea"/>
              </a:rPr>
              <a:t>方大</a:t>
            </a:r>
            <a:r>
              <a:rPr lang="en-US" altLang="ja-JP" sz="4000" dirty="0">
                <a:latin typeface="+mn-ea"/>
              </a:rPr>
              <a:t>)</a:t>
            </a:r>
          </a:p>
          <a:p>
            <a:pPr marL="457200" indent="-457200">
              <a:buFont typeface="Arial" panose="020B0604020202020204" pitchFamily="34" charset="0"/>
              <a:buChar char="•"/>
            </a:pPr>
            <a:r>
              <a:rPr lang="ja-JP" altLang="en-US" sz="3200" dirty="0">
                <a:latin typeface="+mn-ea"/>
              </a:rPr>
              <a:t>システムが危険度のレベルを矢印の大きさとして表示する</a:t>
            </a:r>
            <a:endParaRPr lang="en-US" altLang="ja-JP" sz="3200" dirty="0">
              <a:latin typeface="+mn-ea"/>
            </a:endParaRPr>
          </a:p>
          <a:p>
            <a:pPr marL="457200" indent="-457200">
              <a:buFont typeface="Arial" panose="020B0604020202020204" pitchFamily="34" charset="0"/>
              <a:buChar char="•"/>
            </a:pPr>
            <a:r>
              <a:rPr lang="ja-JP" altLang="en-US" sz="3200" dirty="0">
                <a:latin typeface="+mn-ea"/>
              </a:rPr>
              <a:t>ここでは危険度を距離のみから設定している</a:t>
            </a:r>
            <a:endParaRPr lang="en-US" altLang="ja-JP" sz="3200" dirty="0">
              <a:latin typeface="+mn-ea"/>
            </a:endParaRPr>
          </a:p>
          <a:p>
            <a:pPr marL="457200" indent="-457200">
              <a:buFont typeface="Arial" panose="020B0604020202020204" pitchFamily="34" charset="0"/>
              <a:buChar char="•"/>
            </a:pPr>
            <a:r>
              <a:rPr lang="ja-JP" altLang="en-US" sz="3200" dirty="0">
                <a:latin typeface="+mn-ea"/>
              </a:rPr>
              <a:t>最小</a:t>
            </a:r>
            <a:r>
              <a:rPr lang="en-US" altLang="ja-JP" sz="3200" dirty="0">
                <a:latin typeface="+mn-ea"/>
              </a:rPr>
              <a:t>1/100</a:t>
            </a:r>
            <a:r>
              <a:rPr lang="ja-JP" altLang="en-US" sz="3200" dirty="0">
                <a:latin typeface="+mn-ea"/>
              </a:rPr>
              <a:t>，最大</a:t>
            </a:r>
            <a:r>
              <a:rPr lang="en-US" altLang="ja-JP" sz="3200" dirty="0">
                <a:latin typeface="+mn-ea"/>
              </a:rPr>
              <a:t>2</a:t>
            </a:r>
            <a:r>
              <a:rPr lang="ja-JP" altLang="en-US" sz="3200" dirty="0">
                <a:latin typeface="+mn-ea"/>
              </a:rPr>
              <a:t>倍の大きさ</a:t>
            </a:r>
            <a:endParaRPr lang="en-US" altLang="ja-JP" sz="3200" dirty="0">
              <a:latin typeface="+mn-ea"/>
            </a:endParaRPr>
          </a:p>
          <a:p>
            <a:pPr marL="457200" indent="-457200">
              <a:buFont typeface="Arial" panose="020B0604020202020204" pitchFamily="34" charset="0"/>
              <a:buChar char="•"/>
            </a:pPr>
            <a:r>
              <a:rPr lang="ja-JP" altLang="en-US" sz="3200" dirty="0">
                <a:latin typeface="+mn-ea"/>
              </a:rPr>
              <a:t>危険度をシステムが判断し，それを元に人が避ける判断をする</a:t>
            </a:r>
          </a:p>
        </p:txBody>
      </p:sp>
    </p:spTree>
    <p:extLst>
      <p:ext uri="{BB962C8B-B14F-4D97-AF65-F5344CB8AC3E}">
        <p14:creationId xmlns:p14="http://schemas.microsoft.com/office/powerpoint/2010/main" val="19012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0184"/>
            <a:ext cx="10515600" cy="1325563"/>
          </a:xfrm>
        </p:spPr>
        <p:txBody>
          <a:bodyPr/>
          <a:lstStyle/>
          <a:p>
            <a:r>
              <a:rPr kumimoji="1" lang="ja-JP" altLang="en-US" dirty="0"/>
              <a:t>ナビゲーション方法</a:t>
            </a:r>
            <a:r>
              <a:rPr kumimoji="1" lang="en-US" altLang="ja-JP" dirty="0"/>
              <a:t>(4/4)</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15</a:t>
            </a:fld>
            <a:endParaRPr kumimoji="1" lang="ja-JP" altLang="en-US"/>
          </a:p>
        </p:txBody>
      </p:sp>
      <p:pic>
        <p:nvPicPr>
          <p:cNvPr id="12" name="図 11" descr="座る, 大きい, ストリート, 鳥 が含まれている画像&#10;&#10;自動的に生成された説明">
            <a:extLst>
              <a:ext uri="{FF2B5EF4-FFF2-40B4-BE49-F238E27FC236}">
                <a16:creationId xmlns:a16="http://schemas.microsoft.com/office/drawing/2014/main" id="{7BD000C4-0398-191B-1BFC-FEB74D444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9538" y="1825488"/>
            <a:ext cx="2756071" cy="4895988"/>
          </a:xfrm>
          <a:prstGeom prst="rect">
            <a:avLst/>
          </a:prstGeom>
        </p:spPr>
      </p:pic>
      <p:sp>
        <p:nvSpPr>
          <p:cNvPr id="21" name="正方形/長方形 20">
            <a:extLst>
              <a:ext uri="{FF2B5EF4-FFF2-40B4-BE49-F238E27FC236}">
                <a16:creationId xmlns:a16="http://schemas.microsoft.com/office/drawing/2014/main" id="{C98232C7-6E4E-E955-58AD-5026173428FF}"/>
              </a:ext>
            </a:extLst>
          </p:cNvPr>
          <p:cNvSpPr/>
          <p:nvPr/>
        </p:nvSpPr>
        <p:spPr>
          <a:xfrm>
            <a:off x="838200" y="2149871"/>
            <a:ext cx="6311504" cy="4154984"/>
          </a:xfrm>
          <a:prstGeom prst="rect">
            <a:avLst/>
          </a:prstGeom>
          <a:solidFill>
            <a:schemeClr val="bg1"/>
          </a:solidFill>
        </p:spPr>
        <p:txBody>
          <a:bodyPr wrap="square" lIns="91440" tIns="45720" rIns="91440" bIns="45720">
            <a:spAutoFit/>
          </a:bodyPr>
          <a:lstStyle/>
          <a:p>
            <a:r>
              <a:rPr lang="en-US" altLang="ja-JP" sz="4000" dirty="0"/>
              <a:t>UI3(</a:t>
            </a:r>
            <a:r>
              <a:rPr lang="ja-JP" altLang="en-US" sz="4000" dirty="0"/>
              <a:t>方危</a:t>
            </a:r>
            <a:r>
              <a:rPr lang="en-US" altLang="ja-JP" sz="4000" dirty="0"/>
              <a:t>)</a:t>
            </a:r>
            <a:endParaRPr lang="en-US" altLang="ja-JP" sz="3200" dirty="0"/>
          </a:p>
          <a:p>
            <a:pPr marL="457200" indent="-457200">
              <a:buFont typeface="Arial" panose="020B0604020202020204" pitchFamily="34" charset="0"/>
              <a:buChar char="•"/>
            </a:pPr>
            <a:r>
              <a:rPr lang="ja-JP" altLang="en-US" sz="3200" dirty="0">
                <a:latin typeface="-apple-system"/>
              </a:rPr>
              <a:t>システムが人の避けるタイミングを決定し、マーク表示を行う</a:t>
            </a:r>
            <a:endParaRPr lang="en-US" altLang="ja-JP" sz="3200" dirty="0">
              <a:latin typeface="-apple-system"/>
            </a:endParaRPr>
          </a:p>
          <a:p>
            <a:pPr marL="457200" indent="-457200">
              <a:buFont typeface="Arial" panose="020B0604020202020204" pitchFamily="34" charset="0"/>
              <a:buChar char="•"/>
            </a:pPr>
            <a:r>
              <a:rPr lang="ja-JP" altLang="en-US" sz="3200" dirty="0">
                <a:latin typeface="-apple-system"/>
              </a:rPr>
              <a:t>人が作業中前かがみになることを考慮し</a:t>
            </a:r>
            <a:r>
              <a:rPr lang="en-US" altLang="ja-JP" sz="3200" dirty="0">
                <a:latin typeface="-apple-system"/>
              </a:rPr>
              <a:t>0.7m</a:t>
            </a:r>
            <a:r>
              <a:rPr lang="ja-JP" altLang="en-US" sz="3200" dirty="0">
                <a:latin typeface="-apple-system"/>
              </a:rPr>
              <a:t>で表示</a:t>
            </a:r>
            <a:endParaRPr lang="en-US" altLang="ja-JP" sz="3200" dirty="0">
              <a:latin typeface="-apple-system"/>
            </a:endParaRPr>
          </a:p>
          <a:p>
            <a:pPr marL="457200" indent="-457200">
              <a:buFont typeface="Arial" panose="020B0604020202020204" pitchFamily="34" charset="0"/>
              <a:buChar char="•"/>
            </a:pPr>
            <a:r>
              <a:rPr lang="ja-JP" altLang="en-US" sz="3200" dirty="0">
                <a:latin typeface="-apple-system"/>
              </a:rPr>
              <a:t>システムが避けるタイミングを判断し、人は従うだけ</a:t>
            </a:r>
          </a:p>
        </p:txBody>
      </p:sp>
    </p:spTree>
    <p:extLst>
      <p:ext uri="{BB962C8B-B14F-4D97-AF65-F5344CB8AC3E}">
        <p14:creationId xmlns:p14="http://schemas.microsoft.com/office/powerpoint/2010/main" val="337385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6845"/>
            <a:ext cx="10515600" cy="1325563"/>
          </a:xfrm>
        </p:spPr>
        <p:txBody>
          <a:bodyPr/>
          <a:lstStyle/>
          <a:p>
            <a:r>
              <a:rPr kumimoji="1" lang="ja-JP" altLang="en-US" dirty="0"/>
              <a:t>実験内容</a:t>
            </a:r>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16</a:t>
            </a:fld>
            <a:endParaRPr kumimoji="1" lang="ja-JP" altLang="en-US"/>
          </a:p>
        </p:txBody>
      </p:sp>
      <p:pic>
        <p:nvPicPr>
          <p:cNvPr id="6" name="図 5">
            <a:extLst>
              <a:ext uri="{FF2B5EF4-FFF2-40B4-BE49-F238E27FC236}">
                <a16:creationId xmlns:a16="http://schemas.microsoft.com/office/drawing/2014/main" id="{6696E707-440F-9372-8C66-CC79B58AB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49" y="1963447"/>
            <a:ext cx="6017941" cy="4513456"/>
          </a:xfrm>
          <a:prstGeom prst="rect">
            <a:avLst/>
          </a:prstGeom>
        </p:spPr>
      </p:pic>
      <p:sp>
        <p:nvSpPr>
          <p:cNvPr id="7" name="スライド番号プレースホルダー 3">
            <a:extLst>
              <a:ext uri="{FF2B5EF4-FFF2-40B4-BE49-F238E27FC236}">
                <a16:creationId xmlns:a16="http://schemas.microsoft.com/office/drawing/2014/main" id="{025EAF17-6BEB-09BC-5B98-D93A48C95D1E}"/>
              </a:ext>
            </a:extLst>
          </p:cNvPr>
          <p:cNvSpPr txBox="1">
            <a:spLocks/>
          </p:cNvSpPr>
          <p:nvPr/>
        </p:nvSpPr>
        <p:spPr>
          <a:xfrm>
            <a:off x="10223314" y="6420100"/>
            <a:ext cx="1312025" cy="365125"/>
          </a:xfrm>
          <a:prstGeom prst="rect">
            <a:avLst/>
          </a:prstGeom>
        </p:spPr>
        <p:txBody>
          <a:bodyPr vert="horz" lIns="91440" tIns="45720" rIns="91440" bIns="45720" rtlCol="0" anchor="ctr"/>
          <a:lstStyle>
            <a:defPPr>
              <a:defRPr lang="en-US"/>
            </a:defPPr>
            <a:lvl1pPr marL="0" algn="ctr" defTabSz="457200" rtl="0" eaLnBrk="1" latinLnBrk="0" hangingPunct="1">
              <a:defRPr sz="2400" b="1" kern="1200">
                <a:solidFill>
                  <a:schemeClr val="bg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9D720A-4AD5-4DCF-885F-DE5297996123}" type="slidenum">
              <a:rPr kumimoji="1" lang="ja-JP" altLang="en-US" smtClean="0"/>
              <a:pPr/>
              <a:t>16</a:t>
            </a:fld>
            <a:endParaRPr kumimoji="1" lang="ja-JP" altLang="en-US"/>
          </a:p>
        </p:txBody>
      </p:sp>
      <p:sp>
        <p:nvSpPr>
          <p:cNvPr id="8" name="Rectangle 12">
            <a:extLst>
              <a:ext uri="{FF2B5EF4-FFF2-40B4-BE49-F238E27FC236}">
                <a16:creationId xmlns:a16="http://schemas.microsoft.com/office/drawing/2014/main" id="{6B8A9444-E298-D0A9-DB8E-FCCB59607D22}"/>
              </a:ext>
            </a:extLst>
          </p:cNvPr>
          <p:cNvSpPr/>
          <p:nvPr/>
        </p:nvSpPr>
        <p:spPr>
          <a:xfrm>
            <a:off x="2121427" y="2247791"/>
            <a:ext cx="1978687" cy="196414"/>
          </a:xfrm>
          <a:custGeom>
            <a:avLst/>
            <a:gdLst>
              <a:gd name="connsiteX0" fmla="*/ 0 w 5724587"/>
              <a:gd name="connsiteY0" fmla="*/ 0 h 1074124"/>
              <a:gd name="connsiteX1" fmla="*/ 5724587 w 5724587"/>
              <a:gd name="connsiteY1" fmla="*/ 0 h 1074124"/>
              <a:gd name="connsiteX2" fmla="*/ 5724587 w 5724587"/>
              <a:gd name="connsiteY2" fmla="*/ 1074124 h 1074124"/>
              <a:gd name="connsiteX3" fmla="*/ 0 w 5724587"/>
              <a:gd name="connsiteY3" fmla="*/ 1074124 h 1074124"/>
              <a:gd name="connsiteX4" fmla="*/ 0 w 5724587"/>
              <a:gd name="connsiteY4" fmla="*/ 0 h 1074124"/>
              <a:gd name="connsiteX0" fmla="*/ 397565 w 5724587"/>
              <a:gd name="connsiteY0" fmla="*/ 79514 h 1074124"/>
              <a:gd name="connsiteX1" fmla="*/ 5724587 w 5724587"/>
              <a:gd name="connsiteY1" fmla="*/ 0 h 1074124"/>
              <a:gd name="connsiteX2" fmla="*/ 5724587 w 5724587"/>
              <a:gd name="connsiteY2" fmla="*/ 1074124 h 1074124"/>
              <a:gd name="connsiteX3" fmla="*/ 0 w 5724587"/>
              <a:gd name="connsiteY3" fmla="*/ 1074124 h 1074124"/>
              <a:gd name="connsiteX4" fmla="*/ 397565 w 5724587"/>
              <a:gd name="connsiteY4" fmla="*/ 79514 h 1074124"/>
              <a:gd name="connsiteX0" fmla="*/ 689113 w 6016135"/>
              <a:gd name="connsiteY0" fmla="*/ 79514 h 1074124"/>
              <a:gd name="connsiteX1" fmla="*/ 6016135 w 6016135"/>
              <a:gd name="connsiteY1" fmla="*/ 0 h 1074124"/>
              <a:gd name="connsiteX2" fmla="*/ 6016135 w 6016135"/>
              <a:gd name="connsiteY2" fmla="*/ 1074124 h 1074124"/>
              <a:gd name="connsiteX3" fmla="*/ 0 w 6016135"/>
              <a:gd name="connsiteY3" fmla="*/ 941602 h 1074124"/>
              <a:gd name="connsiteX4" fmla="*/ 689113 w 6016135"/>
              <a:gd name="connsiteY4" fmla="*/ 79514 h 1074124"/>
              <a:gd name="connsiteX0" fmla="*/ 689113 w 6016135"/>
              <a:gd name="connsiteY0" fmla="*/ 13253 h 1007863"/>
              <a:gd name="connsiteX1" fmla="*/ 5114987 w 6016135"/>
              <a:gd name="connsiteY1" fmla="*/ 0 h 1007863"/>
              <a:gd name="connsiteX2" fmla="*/ 6016135 w 6016135"/>
              <a:gd name="connsiteY2" fmla="*/ 1007863 h 1007863"/>
              <a:gd name="connsiteX3" fmla="*/ 0 w 6016135"/>
              <a:gd name="connsiteY3" fmla="*/ 875341 h 1007863"/>
              <a:gd name="connsiteX4" fmla="*/ 689113 w 6016135"/>
              <a:gd name="connsiteY4" fmla="*/ 13253 h 1007863"/>
              <a:gd name="connsiteX0" fmla="*/ 689113 w 5896866"/>
              <a:gd name="connsiteY0" fmla="*/ 13253 h 875341"/>
              <a:gd name="connsiteX1" fmla="*/ 5114987 w 5896866"/>
              <a:gd name="connsiteY1" fmla="*/ 0 h 875341"/>
              <a:gd name="connsiteX2" fmla="*/ 5896866 w 5896866"/>
              <a:gd name="connsiteY2" fmla="*/ 862089 h 875341"/>
              <a:gd name="connsiteX3" fmla="*/ 0 w 5896866"/>
              <a:gd name="connsiteY3" fmla="*/ 875341 h 875341"/>
              <a:gd name="connsiteX4" fmla="*/ 689113 w 5896866"/>
              <a:gd name="connsiteY4" fmla="*/ 13253 h 8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866" h="875341">
                <a:moveTo>
                  <a:pt x="689113" y="13253"/>
                </a:moveTo>
                <a:lnTo>
                  <a:pt x="5114987" y="0"/>
                </a:lnTo>
                <a:lnTo>
                  <a:pt x="5896866" y="862089"/>
                </a:lnTo>
                <a:lnTo>
                  <a:pt x="0" y="875341"/>
                </a:lnTo>
                <a:lnTo>
                  <a:pt x="689113" y="13253"/>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49">
            <a:extLst>
              <a:ext uri="{FF2B5EF4-FFF2-40B4-BE49-F238E27FC236}">
                <a16:creationId xmlns:a16="http://schemas.microsoft.com/office/drawing/2014/main" id="{274E8239-EB21-F552-8152-02F85C27ACDF}"/>
              </a:ext>
            </a:extLst>
          </p:cNvPr>
          <p:cNvSpPr/>
          <p:nvPr/>
        </p:nvSpPr>
        <p:spPr>
          <a:xfrm>
            <a:off x="241448" y="3442651"/>
            <a:ext cx="5960367" cy="29913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フローチャート: 結合子 3">
            <a:extLst>
              <a:ext uri="{FF2B5EF4-FFF2-40B4-BE49-F238E27FC236}">
                <a16:creationId xmlns:a16="http://schemas.microsoft.com/office/drawing/2014/main" id="{2E21C3EE-D5C9-8A0A-8075-24A72F98E5F0}"/>
              </a:ext>
            </a:extLst>
          </p:cNvPr>
          <p:cNvSpPr/>
          <p:nvPr/>
        </p:nvSpPr>
        <p:spPr>
          <a:xfrm>
            <a:off x="2020725" y="3581319"/>
            <a:ext cx="2396572" cy="91427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accent4"/>
                </a:solidFill>
                <a:ea typeface="ＭＳ Ｐゴシック"/>
                <a:cs typeface="Calibri"/>
              </a:rPr>
              <a:t>被験者</a:t>
            </a:r>
          </a:p>
        </p:txBody>
      </p:sp>
      <p:cxnSp>
        <p:nvCxnSpPr>
          <p:cNvPr id="11" name="直線矢印コネクタ 10">
            <a:extLst>
              <a:ext uri="{FF2B5EF4-FFF2-40B4-BE49-F238E27FC236}">
                <a16:creationId xmlns:a16="http://schemas.microsoft.com/office/drawing/2014/main" id="{A912C43F-7DD0-4221-B773-59913A180F41}"/>
              </a:ext>
            </a:extLst>
          </p:cNvPr>
          <p:cNvCxnSpPr>
            <a:cxnSpLocks/>
          </p:cNvCxnSpPr>
          <p:nvPr/>
        </p:nvCxnSpPr>
        <p:spPr>
          <a:xfrm flipH="1" flipV="1">
            <a:off x="1480186" y="4986930"/>
            <a:ext cx="2828870" cy="744347"/>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0">
            <a:extLst>
              <a:ext uri="{FF2B5EF4-FFF2-40B4-BE49-F238E27FC236}">
                <a16:creationId xmlns:a16="http://schemas.microsoft.com/office/drawing/2014/main" id="{8144CF98-12CB-CBE6-369D-63D92FB707D8}"/>
              </a:ext>
            </a:extLst>
          </p:cNvPr>
          <p:cNvCxnSpPr>
            <a:cxnSpLocks/>
          </p:cNvCxnSpPr>
          <p:nvPr/>
        </p:nvCxnSpPr>
        <p:spPr>
          <a:xfrm flipH="1" flipV="1">
            <a:off x="3405089" y="4614757"/>
            <a:ext cx="903967" cy="744346"/>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0">
            <a:extLst>
              <a:ext uri="{FF2B5EF4-FFF2-40B4-BE49-F238E27FC236}">
                <a16:creationId xmlns:a16="http://schemas.microsoft.com/office/drawing/2014/main" id="{26B836AA-C423-5B76-E1F7-01A62367750D}"/>
              </a:ext>
            </a:extLst>
          </p:cNvPr>
          <p:cNvCxnSpPr>
            <a:cxnSpLocks/>
          </p:cNvCxnSpPr>
          <p:nvPr/>
        </p:nvCxnSpPr>
        <p:spPr>
          <a:xfrm flipV="1">
            <a:off x="5334186" y="4495590"/>
            <a:ext cx="285868" cy="863513"/>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フローチャート: 結合子 3">
            <a:extLst>
              <a:ext uri="{FF2B5EF4-FFF2-40B4-BE49-F238E27FC236}">
                <a16:creationId xmlns:a16="http://schemas.microsoft.com/office/drawing/2014/main" id="{1E9098A6-267F-13BA-6773-EDEE6F697D89}"/>
              </a:ext>
            </a:extLst>
          </p:cNvPr>
          <p:cNvSpPr/>
          <p:nvPr/>
        </p:nvSpPr>
        <p:spPr>
          <a:xfrm>
            <a:off x="1912484" y="2444205"/>
            <a:ext cx="2396572" cy="91427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FF0000"/>
                </a:solidFill>
                <a:ea typeface="ＭＳ Ｐゴシック"/>
                <a:cs typeface="Calibri"/>
              </a:rPr>
              <a:t>タスク</a:t>
            </a:r>
          </a:p>
        </p:txBody>
      </p:sp>
      <p:pic>
        <p:nvPicPr>
          <p:cNvPr id="15" name="図 14">
            <a:extLst>
              <a:ext uri="{FF2B5EF4-FFF2-40B4-BE49-F238E27FC236}">
                <a16:creationId xmlns:a16="http://schemas.microsoft.com/office/drawing/2014/main" id="{146BBFAD-602B-8D3B-EA77-254F74F14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137024" y="2677338"/>
            <a:ext cx="3244190" cy="1816409"/>
          </a:xfrm>
          <a:prstGeom prst="rect">
            <a:avLst/>
          </a:prstGeom>
        </p:spPr>
      </p:pic>
      <p:pic>
        <p:nvPicPr>
          <p:cNvPr id="16" name="図 15">
            <a:extLst>
              <a:ext uri="{FF2B5EF4-FFF2-40B4-BE49-F238E27FC236}">
                <a16:creationId xmlns:a16="http://schemas.microsoft.com/office/drawing/2014/main" id="{E0B54DBD-44BA-1A5D-E547-00DB505F5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206966" y="2731184"/>
            <a:ext cx="3242537" cy="1710375"/>
          </a:xfrm>
          <a:prstGeom prst="rect">
            <a:avLst/>
          </a:prstGeom>
        </p:spPr>
      </p:pic>
      <p:sp>
        <p:nvSpPr>
          <p:cNvPr id="17" name="矢印: 下 16">
            <a:extLst>
              <a:ext uri="{FF2B5EF4-FFF2-40B4-BE49-F238E27FC236}">
                <a16:creationId xmlns:a16="http://schemas.microsoft.com/office/drawing/2014/main" id="{CF0E4835-8AFE-1105-ED66-343358780C36}"/>
              </a:ext>
            </a:extLst>
          </p:cNvPr>
          <p:cNvSpPr/>
          <p:nvPr/>
        </p:nvSpPr>
        <p:spPr>
          <a:xfrm rot="16200000">
            <a:off x="8772441" y="3007599"/>
            <a:ext cx="1100147" cy="1155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44E39F8-A54F-33D9-1AA6-C8E449DE6070}"/>
              </a:ext>
            </a:extLst>
          </p:cNvPr>
          <p:cNvSpPr/>
          <p:nvPr/>
        </p:nvSpPr>
        <p:spPr>
          <a:xfrm>
            <a:off x="6811132" y="5519289"/>
            <a:ext cx="971740" cy="461665"/>
          </a:xfrm>
          <a:prstGeom prst="rect">
            <a:avLst/>
          </a:prstGeom>
          <a:noFill/>
        </p:spPr>
        <p:txBody>
          <a:bodyPr wrap="non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rPr>
              <a:t>UI</a:t>
            </a:r>
            <a:r>
              <a:rPr lang="ja-JP" altLang="en-US" sz="2400" b="0" cap="none" spc="0" dirty="0">
                <a:ln w="0"/>
                <a:solidFill>
                  <a:schemeClr val="tx1"/>
                </a:solidFill>
                <a:effectLst>
                  <a:outerShdw blurRad="38100" dist="19050" dir="2700000" algn="tl" rotWithShape="0">
                    <a:schemeClr val="dk1">
                      <a:alpha val="40000"/>
                    </a:schemeClr>
                  </a:outerShdw>
                </a:effectLst>
              </a:rPr>
              <a:t>なし</a:t>
            </a:r>
          </a:p>
        </p:txBody>
      </p:sp>
      <p:sp>
        <p:nvSpPr>
          <p:cNvPr id="19" name="正方形/長方形 18">
            <a:extLst>
              <a:ext uri="{FF2B5EF4-FFF2-40B4-BE49-F238E27FC236}">
                <a16:creationId xmlns:a16="http://schemas.microsoft.com/office/drawing/2014/main" id="{CBCFF5A3-2160-B53C-3FCF-0623DEE6E150}"/>
              </a:ext>
            </a:extLst>
          </p:cNvPr>
          <p:cNvSpPr/>
          <p:nvPr/>
        </p:nvSpPr>
        <p:spPr>
          <a:xfrm>
            <a:off x="8149637" y="5417213"/>
            <a:ext cx="2533066" cy="830997"/>
          </a:xfrm>
          <a:prstGeom prst="rect">
            <a:avLst/>
          </a:prstGeom>
          <a:noFill/>
        </p:spPr>
        <p:txBody>
          <a:bodyPr wrap="none" lIns="91440" tIns="45720" rIns="91440" bIns="45720">
            <a:spAutoFit/>
          </a:bodyPr>
          <a:lstStyle/>
          <a:p>
            <a:pPr algn="ctr"/>
            <a:r>
              <a:rPr lang="ja-JP" altLang="en-US" sz="2400" dirty="0">
                <a:ln w="0"/>
                <a:effectLst>
                  <a:outerShdw blurRad="38100" dist="19050" dir="2700000" algn="tl" rotWithShape="0">
                    <a:schemeClr val="dk1">
                      <a:alpha val="40000"/>
                    </a:schemeClr>
                  </a:outerShdw>
                </a:effectLst>
              </a:rPr>
              <a:t>３種類の</a:t>
            </a:r>
            <a:r>
              <a:rPr lang="en-US" altLang="ja-JP" sz="2400" dirty="0">
                <a:ln w="0"/>
                <a:effectLst>
                  <a:outerShdw blurRad="38100" dist="19050" dir="2700000" algn="tl" rotWithShape="0">
                    <a:schemeClr val="dk1">
                      <a:alpha val="40000"/>
                    </a:schemeClr>
                  </a:outerShdw>
                </a:effectLst>
              </a:rPr>
              <a:t>UI</a:t>
            </a:r>
          </a:p>
          <a:p>
            <a:pPr algn="ctr"/>
            <a:r>
              <a:rPr lang="ja-JP" altLang="en-US" sz="2400" dirty="0">
                <a:ln w="0"/>
                <a:effectLst>
                  <a:outerShdw blurRad="38100" dist="19050" dir="2700000" algn="tl" rotWithShape="0">
                    <a:schemeClr val="dk1">
                      <a:alpha val="40000"/>
                    </a:schemeClr>
                  </a:outerShdw>
                </a:effectLst>
              </a:rPr>
              <a:t>（順番はランダム）</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20" name="正方形/長方形 19">
            <a:extLst>
              <a:ext uri="{FF2B5EF4-FFF2-40B4-BE49-F238E27FC236}">
                <a16:creationId xmlns:a16="http://schemas.microsoft.com/office/drawing/2014/main" id="{8717ADDC-91F5-5578-9743-29B420539144}"/>
              </a:ext>
            </a:extLst>
          </p:cNvPr>
          <p:cNvSpPr/>
          <p:nvPr/>
        </p:nvSpPr>
        <p:spPr>
          <a:xfrm>
            <a:off x="11049469" y="5519289"/>
            <a:ext cx="971740" cy="461665"/>
          </a:xfrm>
          <a:prstGeom prst="rect">
            <a:avLst/>
          </a:prstGeom>
          <a:noFill/>
        </p:spPr>
        <p:txBody>
          <a:bodyPr wrap="non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rPr>
              <a:t>UI</a:t>
            </a:r>
            <a:r>
              <a:rPr lang="ja-JP" altLang="en-US" sz="2400" b="0" cap="none" spc="0" dirty="0">
                <a:ln w="0"/>
                <a:solidFill>
                  <a:schemeClr val="tx1"/>
                </a:solidFill>
                <a:effectLst>
                  <a:outerShdw blurRad="38100" dist="19050" dir="2700000" algn="tl" rotWithShape="0">
                    <a:schemeClr val="dk1">
                      <a:alpha val="40000"/>
                    </a:schemeClr>
                  </a:outerShdw>
                </a:effectLst>
              </a:rPr>
              <a:t>なし</a:t>
            </a:r>
          </a:p>
        </p:txBody>
      </p:sp>
      <p:sp>
        <p:nvSpPr>
          <p:cNvPr id="21" name="矢印: 右 20">
            <a:extLst>
              <a:ext uri="{FF2B5EF4-FFF2-40B4-BE49-F238E27FC236}">
                <a16:creationId xmlns:a16="http://schemas.microsoft.com/office/drawing/2014/main" id="{E9F9FAE6-9FBB-31D9-1179-3AD887ED80C1}"/>
              </a:ext>
            </a:extLst>
          </p:cNvPr>
          <p:cNvSpPr/>
          <p:nvPr/>
        </p:nvSpPr>
        <p:spPr>
          <a:xfrm>
            <a:off x="7815834" y="5667675"/>
            <a:ext cx="424910" cy="166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C2794886-FC64-FF0B-6FEA-F6FD2018D7CB}"/>
              </a:ext>
            </a:extLst>
          </p:cNvPr>
          <p:cNvSpPr/>
          <p:nvPr/>
        </p:nvSpPr>
        <p:spPr>
          <a:xfrm>
            <a:off x="10530995" y="5667675"/>
            <a:ext cx="424910" cy="166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952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FFB9B-BE4A-ED65-5095-1BA282116D30}"/>
              </a:ext>
            </a:extLst>
          </p:cNvPr>
          <p:cNvSpPr>
            <a:spLocks noGrp="1"/>
          </p:cNvSpPr>
          <p:nvPr>
            <p:ph type="title"/>
          </p:nvPr>
        </p:nvSpPr>
        <p:spPr>
          <a:xfrm>
            <a:off x="838200" y="633291"/>
            <a:ext cx="10515600" cy="1325563"/>
          </a:xfrm>
        </p:spPr>
        <p:txBody>
          <a:bodyPr/>
          <a:lstStyle/>
          <a:p>
            <a:r>
              <a:rPr kumimoji="1" lang="ja-JP" altLang="en-US" dirty="0"/>
              <a:t>評価方法</a:t>
            </a:r>
          </a:p>
        </p:txBody>
      </p:sp>
      <p:sp>
        <p:nvSpPr>
          <p:cNvPr id="4" name="フッター プレースホルダー 3">
            <a:extLst>
              <a:ext uri="{FF2B5EF4-FFF2-40B4-BE49-F238E27FC236}">
                <a16:creationId xmlns:a16="http://schemas.microsoft.com/office/drawing/2014/main" id="{4D8B9CB7-302F-732F-0962-89BBE420EB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D44FAD-26BC-9DD1-1AC3-B18D077CA783}"/>
              </a:ext>
            </a:extLst>
          </p:cNvPr>
          <p:cNvSpPr>
            <a:spLocks noGrp="1"/>
          </p:cNvSpPr>
          <p:nvPr>
            <p:ph type="sldNum" sz="quarter" idx="12"/>
          </p:nvPr>
        </p:nvSpPr>
        <p:spPr/>
        <p:txBody>
          <a:bodyPr/>
          <a:lstStyle/>
          <a:p>
            <a:fld id="{FD4305FA-3F4E-4715-9009-78D256D8064B}" type="slidenum">
              <a:rPr kumimoji="1" lang="ja-JP" altLang="en-US" smtClean="0"/>
              <a:t>17</a:t>
            </a:fld>
            <a:endParaRPr kumimoji="1" lang="ja-JP" altLang="en-US"/>
          </a:p>
        </p:txBody>
      </p:sp>
      <p:sp>
        <p:nvSpPr>
          <p:cNvPr id="6" name="コンテンツ プレースホルダー 2">
            <a:extLst>
              <a:ext uri="{FF2B5EF4-FFF2-40B4-BE49-F238E27FC236}">
                <a16:creationId xmlns:a16="http://schemas.microsoft.com/office/drawing/2014/main" id="{7FA5D445-5DBF-AE46-888E-E25AF7C4F587}"/>
              </a:ext>
            </a:extLst>
          </p:cNvPr>
          <p:cNvSpPr>
            <a:spLocks noGrp="1"/>
          </p:cNvSpPr>
          <p:nvPr>
            <p:ph idx="1"/>
          </p:nvPr>
        </p:nvSpPr>
        <p:spPr>
          <a:xfrm>
            <a:off x="838200" y="1825625"/>
            <a:ext cx="10515600" cy="4351338"/>
          </a:xfrm>
        </p:spPr>
        <p:txBody>
          <a:bodyPr>
            <a:normAutofit lnSpcReduction="10000"/>
          </a:bodyPr>
          <a:lstStyle/>
          <a:p>
            <a:pPr>
              <a:buFont typeface="Wingdings" panose="05000000000000000000" pitchFamily="2" charset="2"/>
              <a:buChar char="l"/>
            </a:pPr>
            <a:r>
              <a:rPr lang="ja-JP" altLang="en-US" sz="3200" dirty="0">
                <a:solidFill>
                  <a:srgbClr val="0070C0"/>
                </a:solidFill>
              </a:rPr>
              <a:t>安全</a:t>
            </a:r>
            <a:r>
              <a:rPr lang="ja-JP" altLang="en-US" sz="3200" dirty="0">
                <a:solidFill>
                  <a:schemeClr val="tx1"/>
                </a:solidFill>
              </a:rPr>
              <a:t>：</a:t>
            </a:r>
            <a:r>
              <a:rPr kumimoji="1" lang="ja-JP" altLang="en-US" sz="2400" dirty="0"/>
              <a:t>ロボット側の回避行動に依存せず人間主体でロボットとの衝突を回避すること。</a:t>
            </a:r>
            <a:endParaRPr lang="en-US" altLang="ja-JP" sz="2400" dirty="0">
              <a:solidFill>
                <a:srgbClr val="0070C0"/>
              </a:solidFill>
            </a:endParaRPr>
          </a:p>
          <a:p>
            <a:pPr lvl="1">
              <a:buFont typeface="Wingdings" panose="05000000000000000000" pitchFamily="2" charset="2"/>
              <a:buChar char="l"/>
            </a:pPr>
            <a:r>
              <a:rPr kumimoji="1" lang="ja-JP" altLang="en-US" sz="2800" dirty="0"/>
              <a:t>主観的評価</a:t>
            </a:r>
            <a:r>
              <a:rPr lang="ja-JP" altLang="en-US" sz="2800" dirty="0"/>
              <a:t>：</a:t>
            </a:r>
            <a:r>
              <a:rPr kumimoji="1" lang="ja-JP" altLang="en-US" sz="2800" b="1" dirty="0"/>
              <a:t>ぶつかりそうだと思った</a:t>
            </a:r>
            <a:r>
              <a:rPr kumimoji="1" lang="en-US" altLang="ja-JP" sz="2800" b="1" dirty="0"/>
              <a:t>(</a:t>
            </a:r>
            <a:r>
              <a:rPr kumimoji="1" lang="ja-JP" altLang="en-US" sz="2800" b="1" dirty="0"/>
              <a:t>アンケート</a:t>
            </a:r>
            <a:r>
              <a:rPr kumimoji="1" lang="en-US" altLang="ja-JP" sz="2800" b="1" dirty="0"/>
              <a:t>)</a:t>
            </a:r>
          </a:p>
          <a:p>
            <a:pPr lvl="1">
              <a:buFont typeface="Wingdings" panose="05000000000000000000" pitchFamily="2" charset="2"/>
              <a:buChar char="l"/>
            </a:pPr>
            <a:r>
              <a:rPr kumimoji="1" lang="ja-JP" altLang="en-US" sz="2800" dirty="0"/>
              <a:t>客観的評価</a:t>
            </a:r>
            <a:r>
              <a:rPr lang="ja-JP" altLang="en-US" sz="2800" dirty="0"/>
              <a:t>：</a:t>
            </a:r>
            <a:r>
              <a:rPr kumimoji="1" lang="ja-JP" altLang="en-US" sz="2800" b="1" dirty="0"/>
              <a:t>衝突回数</a:t>
            </a:r>
            <a:endParaRPr kumimoji="1" lang="en-US" altLang="ja-JP" sz="3200" dirty="0">
              <a:solidFill>
                <a:srgbClr val="FF0000"/>
              </a:solidFill>
            </a:endParaRPr>
          </a:p>
          <a:p>
            <a:pPr>
              <a:buFont typeface="Wingdings" panose="05000000000000000000" pitchFamily="2" charset="2"/>
              <a:buChar char="l"/>
            </a:pPr>
            <a:r>
              <a:rPr kumimoji="1" lang="ja-JP" altLang="en-US" sz="3200" dirty="0">
                <a:solidFill>
                  <a:srgbClr val="FF0000"/>
                </a:solidFill>
              </a:rPr>
              <a:t>効率</a:t>
            </a:r>
            <a:r>
              <a:rPr kumimoji="1" lang="ja-JP" altLang="en-US" sz="3200" dirty="0">
                <a:solidFill>
                  <a:schemeClr val="tx1"/>
                </a:solidFill>
              </a:rPr>
              <a:t>：</a:t>
            </a:r>
            <a:r>
              <a:rPr kumimoji="1" lang="ja-JP" altLang="en-US" sz="2600" dirty="0"/>
              <a:t>ロボットに気を取られるあまり作業への集中度が下がることがないこと</a:t>
            </a:r>
            <a:r>
              <a:rPr lang="ja-JP" altLang="en-US" sz="2600" dirty="0"/>
              <a:t>。</a:t>
            </a:r>
            <a:endParaRPr kumimoji="1" lang="en-US" altLang="ja-JP" sz="3200" dirty="0">
              <a:solidFill>
                <a:schemeClr val="tx1"/>
              </a:solidFill>
            </a:endParaRPr>
          </a:p>
          <a:p>
            <a:pPr lvl="1">
              <a:buFont typeface="Wingdings" panose="05000000000000000000" pitchFamily="2" charset="2"/>
              <a:buChar char="l"/>
            </a:pPr>
            <a:r>
              <a:rPr lang="ja-JP" altLang="en-US" sz="2800" dirty="0"/>
              <a:t>主観的評価：</a:t>
            </a:r>
            <a:r>
              <a:rPr lang="ja-JP" altLang="en-US" sz="2800" b="1" dirty="0"/>
              <a:t>タスクへの集中度</a:t>
            </a:r>
            <a:r>
              <a:rPr lang="en-US" altLang="ja-JP" sz="2800" b="1" dirty="0"/>
              <a:t>(</a:t>
            </a:r>
            <a:r>
              <a:rPr lang="ja-JP" altLang="en-US" sz="2800" b="1" dirty="0"/>
              <a:t>アンケート</a:t>
            </a:r>
            <a:r>
              <a:rPr lang="en-US" altLang="ja-JP" sz="2800" b="1" dirty="0"/>
              <a:t>)</a:t>
            </a:r>
          </a:p>
          <a:p>
            <a:pPr lvl="1">
              <a:buFont typeface="Wingdings" panose="05000000000000000000" pitchFamily="2" charset="2"/>
              <a:buChar char="l"/>
            </a:pPr>
            <a:r>
              <a:rPr lang="ja-JP" altLang="en-US" sz="2800" dirty="0"/>
              <a:t>客観的評価：</a:t>
            </a:r>
            <a:r>
              <a:rPr kumimoji="1" lang="ja-JP" altLang="en-US" sz="2800" b="1" dirty="0"/>
              <a:t>タスクにかかる時間</a:t>
            </a:r>
            <a:endParaRPr kumimoji="1" lang="en-US" altLang="ja-JP" sz="2800" b="1" dirty="0"/>
          </a:p>
          <a:p>
            <a:pPr lvl="1">
              <a:buFont typeface="Wingdings" panose="05000000000000000000" pitchFamily="2" charset="2"/>
              <a:buChar char="l"/>
            </a:pPr>
            <a:endParaRPr lang="en-US" altLang="ja-JP" sz="2800" b="1" dirty="0"/>
          </a:p>
          <a:p>
            <a:pPr marL="201168" lvl="1" indent="0">
              <a:buNone/>
            </a:pPr>
            <a:r>
              <a:rPr kumimoji="1" lang="ja-JP" altLang="en-US" sz="2400" dirty="0"/>
              <a:t>２４人の被験者のデータをもとに評価</a:t>
            </a:r>
            <a:endParaRPr kumimoji="1" lang="en-US" altLang="ja-JP" sz="2400" dirty="0"/>
          </a:p>
        </p:txBody>
      </p:sp>
    </p:spTree>
    <p:extLst>
      <p:ext uri="{BB962C8B-B14F-4D97-AF65-F5344CB8AC3E}">
        <p14:creationId xmlns:p14="http://schemas.microsoft.com/office/powerpoint/2010/main" val="13144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0A605-543A-A9D8-F08C-4630A91B39B5}"/>
              </a:ext>
            </a:extLst>
          </p:cNvPr>
          <p:cNvSpPr>
            <a:spLocks noGrp="1"/>
          </p:cNvSpPr>
          <p:nvPr>
            <p:ph type="title"/>
          </p:nvPr>
        </p:nvSpPr>
        <p:spPr>
          <a:xfrm>
            <a:off x="838200" y="633291"/>
            <a:ext cx="10515600" cy="1325563"/>
          </a:xfrm>
        </p:spPr>
        <p:txBody>
          <a:bodyPr/>
          <a:lstStyle/>
          <a:p>
            <a:r>
              <a:rPr lang="ja-JP" altLang="en-US" dirty="0"/>
              <a:t>実験結果：</a:t>
            </a:r>
            <a:r>
              <a:rPr lang="en-US" altLang="ja-JP" dirty="0"/>
              <a:t>1.</a:t>
            </a:r>
            <a:r>
              <a:rPr lang="ja-JP" altLang="en-US" dirty="0"/>
              <a:t>被験者の反応特性</a:t>
            </a:r>
            <a:endParaRPr kumimoji="1" lang="ja-JP" altLang="en-US" dirty="0"/>
          </a:p>
        </p:txBody>
      </p:sp>
      <p:sp>
        <p:nvSpPr>
          <p:cNvPr id="4" name="フッター プレースホルダー 3">
            <a:extLst>
              <a:ext uri="{FF2B5EF4-FFF2-40B4-BE49-F238E27FC236}">
                <a16:creationId xmlns:a16="http://schemas.microsoft.com/office/drawing/2014/main" id="{647FD012-93F0-4ACD-CD1F-B88D9AE87F7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86088A3-3F3B-3133-6062-7F2E3323AB0F}"/>
              </a:ext>
            </a:extLst>
          </p:cNvPr>
          <p:cNvSpPr>
            <a:spLocks noGrp="1"/>
          </p:cNvSpPr>
          <p:nvPr>
            <p:ph type="sldNum" sz="quarter" idx="12"/>
          </p:nvPr>
        </p:nvSpPr>
        <p:spPr/>
        <p:txBody>
          <a:bodyPr/>
          <a:lstStyle/>
          <a:p>
            <a:fld id="{FD4305FA-3F4E-4715-9009-78D256D8064B}" type="slidenum">
              <a:rPr kumimoji="1" lang="ja-JP" altLang="en-US" smtClean="0"/>
              <a:t>18</a:t>
            </a:fld>
            <a:endParaRPr kumimoji="1" lang="ja-JP" altLang="en-US"/>
          </a:p>
        </p:txBody>
      </p:sp>
      <p:graphicFrame>
        <p:nvGraphicFramePr>
          <p:cNvPr id="12" name="オブジェクト 11">
            <a:extLst>
              <a:ext uri="{FF2B5EF4-FFF2-40B4-BE49-F238E27FC236}">
                <a16:creationId xmlns:a16="http://schemas.microsoft.com/office/drawing/2014/main" id="{02311BBF-0E74-290C-73BA-77E88D2B4987}"/>
              </a:ext>
            </a:extLst>
          </p:cNvPr>
          <p:cNvGraphicFramePr>
            <a:graphicFrameLocks noChangeAspect="1"/>
          </p:cNvGraphicFramePr>
          <p:nvPr>
            <p:extLst>
              <p:ext uri="{D42A27DB-BD31-4B8C-83A1-F6EECF244321}">
                <p14:modId xmlns:p14="http://schemas.microsoft.com/office/powerpoint/2010/main" val="1976248400"/>
              </p:ext>
            </p:extLst>
          </p:nvPr>
        </p:nvGraphicFramePr>
        <p:xfrm>
          <a:off x="-358096" y="1979026"/>
          <a:ext cx="8179438" cy="4600934"/>
        </p:xfrm>
        <a:graphic>
          <a:graphicData uri="http://schemas.openxmlformats.org/presentationml/2006/ole">
            <mc:AlternateContent xmlns:mc="http://schemas.openxmlformats.org/markup-compatibility/2006">
              <mc:Choice xmlns:v="urn:schemas-microsoft-com:vml" Requires="v">
                <p:oleObj name="Acrobat Document" r:id="rId3" imgW="4571596" imgH="2571393" progId="Acrobat.Document.DC">
                  <p:embed/>
                </p:oleObj>
              </mc:Choice>
              <mc:Fallback>
                <p:oleObj name="Acrobat Document" r:id="rId3" imgW="4571596" imgH="2571393" progId="Acrobat.Document.DC">
                  <p:embed/>
                  <p:pic>
                    <p:nvPicPr>
                      <p:cNvPr id="12" name="オブジェクト 11">
                        <a:extLst>
                          <a:ext uri="{FF2B5EF4-FFF2-40B4-BE49-F238E27FC236}">
                            <a16:creationId xmlns:a16="http://schemas.microsoft.com/office/drawing/2014/main" id="{02311BBF-0E74-290C-73BA-77E88D2B4987}"/>
                          </a:ext>
                        </a:extLst>
                      </p:cNvPr>
                      <p:cNvPicPr/>
                      <p:nvPr/>
                    </p:nvPicPr>
                    <p:blipFill>
                      <a:blip r:embed="rId4"/>
                      <a:stretch>
                        <a:fillRect/>
                      </a:stretch>
                    </p:blipFill>
                    <p:spPr>
                      <a:xfrm>
                        <a:off x="-358096" y="1979026"/>
                        <a:ext cx="8179438" cy="4600934"/>
                      </a:xfrm>
                      <a:prstGeom prst="rect">
                        <a:avLst/>
                      </a:prstGeom>
                    </p:spPr>
                  </p:pic>
                </p:oleObj>
              </mc:Fallback>
            </mc:AlternateContent>
          </a:graphicData>
        </a:graphic>
      </p:graphicFrame>
      <p:sp>
        <p:nvSpPr>
          <p:cNvPr id="15" name="テキスト ボックス 14">
            <a:extLst>
              <a:ext uri="{FF2B5EF4-FFF2-40B4-BE49-F238E27FC236}">
                <a16:creationId xmlns:a16="http://schemas.microsoft.com/office/drawing/2014/main" id="{AD7CAC0F-F24E-EB2C-DC3F-0EAD7F2DD4C3}"/>
              </a:ext>
            </a:extLst>
          </p:cNvPr>
          <p:cNvSpPr txBox="1"/>
          <p:nvPr/>
        </p:nvSpPr>
        <p:spPr>
          <a:xfrm flipH="1">
            <a:off x="7162799" y="2137142"/>
            <a:ext cx="4488543" cy="304698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400" dirty="0"/>
              <a:t>被験者は常に周囲を確認するため，小さなブレが生じる</a:t>
            </a:r>
            <a:endParaRPr kumimoji="1" lang="en-US" altLang="ja-JP" sz="2400" dirty="0"/>
          </a:p>
          <a:p>
            <a:endParaRPr kumimoji="1" lang="en-US" altLang="ja-JP" sz="2400" dirty="0"/>
          </a:p>
          <a:p>
            <a:pPr marL="285750" indent="-285750">
              <a:buFont typeface="Wingdings" panose="05000000000000000000" pitchFamily="2" charset="2"/>
              <a:buChar char="l"/>
            </a:pPr>
            <a:r>
              <a:rPr kumimoji="1" lang="ja-JP" altLang="en-US" sz="2400" dirty="0"/>
              <a:t>ロボットが接近する際，被験者は回避行動を取り，大きく上振れる</a:t>
            </a:r>
            <a:endParaRPr kumimoji="1" lang="en-US" altLang="ja-JP" sz="2400" dirty="0"/>
          </a:p>
          <a:p>
            <a:pPr marL="285750" indent="-285750">
              <a:buFont typeface="Wingdings" panose="05000000000000000000" pitchFamily="2" charset="2"/>
              <a:buChar char="l"/>
            </a:pPr>
            <a:r>
              <a:rPr kumimoji="1" lang="ja-JP" altLang="en-US" sz="2400" dirty="0"/>
              <a:t>人の避けるタイミングと</a:t>
            </a:r>
            <a:r>
              <a:rPr kumimoji="1" lang="en-US" altLang="ja-JP" sz="2400" dirty="0"/>
              <a:t>UI</a:t>
            </a:r>
            <a:r>
              <a:rPr kumimoji="1" lang="ja-JP" altLang="en-US" sz="2400" dirty="0"/>
              <a:t>の関係</a:t>
            </a:r>
            <a:r>
              <a:rPr kumimoji="1" lang="ja-JP" altLang="en-US" sz="2400"/>
              <a:t>の分析など．．．</a:t>
            </a:r>
            <a:endParaRPr kumimoji="1" lang="en-US" altLang="ja-JP" sz="2400" dirty="0"/>
          </a:p>
        </p:txBody>
      </p:sp>
    </p:spTree>
    <p:extLst>
      <p:ext uri="{BB962C8B-B14F-4D97-AF65-F5344CB8AC3E}">
        <p14:creationId xmlns:p14="http://schemas.microsoft.com/office/powerpoint/2010/main" val="346717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FFB9B-BE4A-ED65-5095-1BA282116D30}"/>
              </a:ext>
            </a:extLst>
          </p:cNvPr>
          <p:cNvSpPr>
            <a:spLocks noGrp="1"/>
          </p:cNvSpPr>
          <p:nvPr>
            <p:ph type="title"/>
          </p:nvPr>
        </p:nvSpPr>
        <p:spPr>
          <a:xfrm>
            <a:off x="838200" y="688955"/>
            <a:ext cx="10515600" cy="1325563"/>
          </a:xfrm>
        </p:spPr>
        <p:txBody>
          <a:bodyPr/>
          <a:lstStyle/>
          <a:p>
            <a:r>
              <a:rPr kumimoji="1" lang="ja-JP" altLang="en-US" dirty="0"/>
              <a:t>実験結果：</a:t>
            </a:r>
            <a:r>
              <a:rPr kumimoji="1" lang="en-US" altLang="ja-JP" dirty="0"/>
              <a:t>2.</a:t>
            </a:r>
            <a:r>
              <a:rPr kumimoji="1" lang="ja-JP" altLang="en-US" dirty="0"/>
              <a:t>安全の評価</a:t>
            </a:r>
          </a:p>
        </p:txBody>
      </p:sp>
      <p:sp>
        <p:nvSpPr>
          <p:cNvPr id="4" name="フッター プレースホルダー 3">
            <a:extLst>
              <a:ext uri="{FF2B5EF4-FFF2-40B4-BE49-F238E27FC236}">
                <a16:creationId xmlns:a16="http://schemas.microsoft.com/office/drawing/2014/main" id="{4D8B9CB7-302F-732F-0962-89BBE420EB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D44FAD-26BC-9DD1-1AC3-B18D077CA783}"/>
              </a:ext>
            </a:extLst>
          </p:cNvPr>
          <p:cNvSpPr>
            <a:spLocks noGrp="1"/>
          </p:cNvSpPr>
          <p:nvPr>
            <p:ph type="sldNum" sz="quarter" idx="12"/>
          </p:nvPr>
        </p:nvSpPr>
        <p:spPr/>
        <p:txBody>
          <a:bodyPr/>
          <a:lstStyle/>
          <a:p>
            <a:fld id="{FD4305FA-3F4E-4715-9009-78D256D8064B}"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680AA90C-F482-492C-0FFA-9EE865B9D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11462"/>
            <a:ext cx="6096000" cy="3870200"/>
          </a:xfrm>
          <a:prstGeom prst="rect">
            <a:avLst/>
          </a:prstGeom>
        </p:spPr>
      </p:pic>
      <p:sp>
        <p:nvSpPr>
          <p:cNvPr id="7" name="スライド番号プレースホルダー 3">
            <a:extLst>
              <a:ext uri="{FF2B5EF4-FFF2-40B4-BE49-F238E27FC236}">
                <a16:creationId xmlns:a16="http://schemas.microsoft.com/office/drawing/2014/main" id="{81E89E8F-6BD5-50E5-3AF9-151966974325}"/>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ctr" defTabSz="457200" rtl="0" eaLnBrk="1" latinLnBrk="0" hangingPunct="1">
              <a:defRPr sz="2400" b="1" kern="1200">
                <a:solidFill>
                  <a:schemeClr val="bg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9D720A-4AD5-4DCF-885F-DE5297996123}" type="slidenum">
              <a:rPr kumimoji="1" lang="ja-JP" altLang="en-US" smtClean="0"/>
              <a:pPr/>
              <a:t>19</a:t>
            </a:fld>
            <a:endParaRPr kumimoji="1" lang="ja-JP" altLang="en-US"/>
          </a:p>
        </p:txBody>
      </p:sp>
      <p:cxnSp>
        <p:nvCxnSpPr>
          <p:cNvPr id="8" name="直線コネクタ 7">
            <a:extLst>
              <a:ext uri="{FF2B5EF4-FFF2-40B4-BE49-F238E27FC236}">
                <a16:creationId xmlns:a16="http://schemas.microsoft.com/office/drawing/2014/main" id="{0419753E-1B6F-CE6F-C4D3-CC4B7E392D95}"/>
              </a:ext>
            </a:extLst>
          </p:cNvPr>
          <p:cNvCxnSpPr>
            <a:cxnSpLocks/>
          </p:cNvCxnSpPr>
          <p:nvPr/>
        </p:nvCxnSpPr>
        <p:spPr>
          <a:xfrm>
            <a:off x="4862889" y="5994537"/>
            <a:ext cx="91640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38F72D0-3E4D-83A0-3D97-F8364F538317}"/>
              </a:ext>
            </a:extLst>
          </p:cNvPr>
          <p:cNvCxnSpPr>
            <a:cxnSpLocks/>
          </p:cNvCxnSpPr>
          <p:nvPr/>
        </p:nvCxnSpPr>
        <p:spPr>
          <a:xfrm>
            <a:off x="1730558" y="5994537"/>
            <a:ext cx="284144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7C12EE6-2581-D55A-50A7-92A0D3C0CBD4}"/>
              </a:ext>
            </a:extLst>
          </p:cNvPr>
          <p:cNvCxnSpPr>
            <a:cxnSpLocks/>
          </p:cNvCxnSpPr>
          <p:nvPr/>
        </p:nvCxnSpPr>
        <p:spPr>
          <a:xfrm>
            <a:off x="707497" y="5994537"/>
            <a:ext cx="61629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498BC6E-FCDA-FDB2-63A8-5F155146023B}"/>
              </a:ext>
            </a:extLst>
          </p:cNvPr>
          <p:cNvSpPr txBox="1"/>
          <p:nvPr/>
        </p:nvSpPr>
        <p:spPr>
          <a:xfrm>
            <a:off x="2088468" y="1888242"/>
            <a:ext cx="1980029" cy="523220"/>
          </a:xfrm>
          <a:prstGeom prst="rect">
            <a:avLst/>
          </a:prstGeom>
          <a:noFill/>
        </p:spPr>
        <p:txBody>
          <a:bodyPr wrap="none" rtlCol="0">
            <a:spAutoFit/>
          </a:bodyPr>
          <a:lstStyle/>
          <a:p>
            <a:r>
              <a:rPr kumimoji="1" lang="ja-JP" altLang="en-US" sz="2800" dirty="0"/>
              <a:t>主観的評価</a:t>
            </a:r>
          </a:p>
        </p:txBody>
      </p:sp>
      <p:sp>
        <p:nvSpPr>
          <p:cNvPr id="12" name="テキスト ボックス 11">
            <a:extLst>
              <a:ext uri="{FF2B5EF4-FFF2-40B4-BE49-F238E27FC236}">
                <a16:creationId xmlns:a16="http://schemas.microsoft.com/office/drawing/2014/main" id="{BA48D03E-F89E-9732-1838-C42751C0707B}"/>
              </a:ext>
            </a:extLst>
          </p:cNvPr>
          <p:cNvSpPr txBox="1"/>
          <p:nvPr/>
        </p:nvSpPr>
        <p:spPr>
          <a:xfrm>
            <a:off x="8179751" y="1888242"/>
            <a:ext cx="1980029" cy="523220"/>
          </a:xfrm>
          <a:prstGeom prst="rect">
            <a:avLst/>
          </a:prstGeom>
          <a:noFill/>
        </p:spPr>
        <p:txBody>
          <a:bodyPr wrap="none" rtlCol="0">
            <a:spAutoFit/>
          </a:bodyPr>
          <a:lstStyle/>
          <a:p>
            <a:r>
              <a:rPr kumimoji="1" lang="ja-JP" altLang="en-US" sz="2800" dirty="0"/>
              <a:t>客観的評価</a:t>
            </a:r>
          </a:p>
        </p:txBody>
      </p:sp>
      <p:pic>
        <p:nvPicPr>
          <p:cNvPr id="13" name="コンテンツ プレースホルダー 14">
            <a:extLst>
              <a:ext uri="{FF2B5EF4-FFF2-40B4-BE49-F238E27FC236}">
                <a16:creationId xmlns:a16="http://schemas.microsoft.com/office/drawing/2014/main" id="{5F39A890-9832-9612-CC48-630C82D61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62" y="3009530"/>
            <a:ext cx="5888938" cy="3272132"/>
          </a:xfrm>
          <a:prstGeom prst="rect">
            <a:avLst/>
          </a:prstGeom>
        </p:spPr>
      </p:pic>
      <p:sp>
        <p:nvSpPr>
          <p:cNvPr id="14" name="円: 塗りつぶしなし 13">
            <a:extLst>
              <a:ext uri="{FF2B5EF4-FFF2-40B4-BE49-F238E27FC236}">
                <a16:creationId xmlns:a16="http://schemas.microsoft.com/office/drawing/2014/main" id="{5D16E042-7524-1DF5-C753-5D2482A439F2}"/>
              </a:ext>
            </a:extLst>
          </p:cNvPr>
          <p:cNvSpPr/>
          <p:nvPr/>
        </p:nvSpPr>
        <p:spPr>
          <a:xfrm>
            <a:off x="1510480" y="4486279"/>
            <a:ext cx="3450431" cy="159305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円: 塗りつぶしなし 14">
            <a:extLst>
              <a:ext uri="{FF2B5EF4-FFF2-40B4-BE49-F238E27FC236}">
                <a16:creationId xmlns:a16="http://schemas.microsoft.com/office/drawing/2014/main" id="{C8547357-FC63-4996-EEB7-5A145B6A76F9}"/>
              </a:ext>
            </a:extLst>
          </p:cNvPr>
          <p:cNvSpPr/>
          <p:nvPr/>
        </p:nvSpPr>
        <p:spPr>
          <a:xfrm>
            <a:off x="7986712" y="4650581"/>
            <a:ext cx="2093119" cy="1389010"/>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 塗りつぶしなし 15">
            <a:extLst>
              <a:ext uri="{FF2B5EF4-FFF2-40B4-BE49-F238E27FC236}">
                <a16:creationId xmlns:a16="http://schemas.microsoft.com/office/drawing/2014/main" id="{F5B8D6EB-7ECF-9927-614F-52F5F579277B}"/>
              </a:ext>
            </a:extLst>
          </p:cNvPr>
          <p:cNvSpPr/>
          <p:nvPr/>
        </p:nvSpPr>
        <p:spPr>
          <a:xfrm>
            <a:off x="10007388" y="4401485"/>
            <a:ext cx="907099" cy="159305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04627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F9ED1-41BE-4315-9DED-20AA4A10A590}"/>
              </a:ext>
            </a:extLst>
          </p:cNvPr>
          <p:cNvSpPr>
            <a:spLocks noGrp="1"/>
          </p:cNvSpPr>
          <p:nvPr>
            <p:ph type="title"/>
          </p:nvPr>
        </p:nvSpPr>
        <p:spPr>
          <a:xfrm>
            <a:off x="838200" y="696088"/>
            <a:ext cx="10515600" cy="1325563"/>
          </a:xfrm>
        </p:spPr>
        <p:txBody>
          <a:bodyPr/>
          <a:lstStyle/>
          <a:p>
            <a:r>
              <a:rPr kumimoji="1" lang="ja-JP" altLang="en-US" dirty="0"/>
              <a:t>研究背景</a:t>
            </a:r>
          </a:p>
        </p:txBody>
      </p:sp>
      <p:sp>
        <p:nvSpPr>
          <p:cNvPr id="3" name="コンテンツ プレースホルダー 2">
            <a:extLst>
              <a:ext uri="{FF2B5EF4-FFF2-40B4-BE49-F238E27FC236}">
                <a16:creationId xmlns:a16="http://schemas.microsoft.com/office/drawing/2014/main" id="{81AB2ADE-5F1C-4F27-A97A-D752E10C2FF6}"/>
              </a:ext>
            </a:extLst>
          </p:cNvPr>
          <p:cNvSpPr>
            <a:spLocks noGrp="1"/>
          </p:cNvSpPr>
          <p:nvPr>
            <p:ph idx="1"/>
          </p:nvPr>
        </p:nvSpPr>
        <p:spPr/>
        <p:txBody>
          <a:bodyPr/>
          <a:lstStyle/>
          <a:p>
            <a:r>
              <a:rPr lang="ja-JP" altLang="en-US" sz="2400" dirty="0"/>
              <a:t>昨今、作業現場における作業は科学技術の発展</a:t>
            </a:r>
            <a:br>
              <a:rPr lang="en-US" altLang="ja-JP" sz="2400" dirty="0"/>
            </a:br>
            <a:r>
              <a:rPr lang="ja-JP" altLang="en-US" sz="2400" dirty="0"/>
              <a:t>に伴い、人とロボットの共同作業が実現</a:t>
            </a:r>
            <a:endParaRPr lang="en-US" altLang="ja-JP" sz="2400" dirty="0"/>
          </a:p>
          <a:p>
            <a:r>
              <a:rPr lang="ja-JP" altLang="en-US" sz="2400" dirty="0"/>
              <a:t>人の安全を考慮し効率を制限</a:t>
            </a:r>
            <a:endParaRPr lang="en-US" altLang="ja-JP" sz="2400" dirty="0"/>
          </a:p>
          <a:p>
            <a:endParaRPr lang="en-US" altLang="ja-JP" dirty="0"/>
          </a:p>
          <a:p>
            <a:endParaRPr lang="en-US" altLang="ja-JP" sz="2800" dirty="0"/>
          </a:p>
          <a:p>
            <a:r>
              <a:rPr lang="ja-JP" altLang="en-US" sz="2400" dirty="0"/>
              <a:t>人とロボットの効率的な共同作業を実現するには</a:t>
            </a:r>
            <a:endParaRPr lang="en-US" altLang="ja-JP" sz="2400" dirty="0"/>
          </a:p>
          <a:p>
            <a:endParaRPr lang="en-US" altLang="ja-JP" sz="2400" dirty="0"/>
          </a:p>
          <a:p>
            <a:endParaRPr kumimoji="1" lang="ja-JP" altLang="en-US" dirty="0"/>
          </a:p>
        </p:txBody>
      </p:sp>
      <p:sp>
        <p:nvSpPr>
          <p:cNvPr id="4" name="フッター プレースホルダー 3">
            <a:extLst>
              <a:ext uri="{FF2B5EF4-FFF2-40B4-BE49-F238E27FC236}">
                <a16:creationId xmlns:a16="http://schemas.microsoft.com/office/drawing/2014/main" id="{0182DAF4-8B69-435D-808E-DE97C1B08DC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307A555-A327-412D-8ABD-2466C06836EF}"/>
              </a:ext>
            </a:extLst>
          </p:cNvPr>
          <p:cNvSpPr>
            <a:spLocks noGrp="1"/>
          </p:cNvSpPr>
          <p:nvPr>
            <p:ph type="sldNum" sz="quarter" idx="12"/>
          </p:nvPr>
        </p:nvSpPr>
        <p:spPr/>
        <p:txBody>
          <a:bodyPr/>
          <a:lstStyle/>
          <a:p>
            <a:fld id="{17F25813-FF04-4226-A1D5-23FEAC9E1B42}" type="slidenum">
              <a:rPr kumimoji="1" lang="ja-JP" altLang="en-US" smtClean="0"/>
              <a:t>2</a:t>
            </a:fld>
            <a:endParaRPr kumimoji="1" lang="ja-JP" altLang="en-US"/>
          </a:p>
        </p:txBody>
      </p:sp>
      <p:sp>
        <p:nvSpPr>
          <p:cNvPr id="6" name="矢印: 下 5">
            <a:extLst>
              <a:ext uri="{FF2B5EF4-FFF2-40B4-BE49-F238E27FC236}">
                <a16:creationId xmlns:a16="http://schemas.microsoft.com/office/drawing/2014/main" id="{E80A7162-4114-8421-81F3-976DF56BF406}"/>
              </a:ext>
            </a:extLst>
          </p:cNvPr>
          <p:cNvSpPr/>
          <p:nvPr/>
        </p:nvSpPr>
        <p:spPr>
          <a:xfrm>
            <a:off x="1836841" y="3305034"/>
            <a:ext cx="1360073" cy="514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8908AFE-4868-FD85-9B71-BB0E7A0E66D6}"/>
              </a:ext>
            </a:extLst>
          </p:cNvPr>
          <p:cNvSpPr/>
          <p:nvPr/>
        </p:nvSpPr>
        <p:spPr>
          <a:xfrm>
            <a:off x="517374" y="5040947"/>
            <a:ext cx="7289859" cy="1077218"/>
          </a:xfrm>
          <a:prstGeom prst="rect">
            <a:avLst/>
          </a:prstGeom>
          <a:noFill/>
        </p:spPr>
        <p:txBody>
          <a:bodyPr wrap="square" lIns="91440" tIns="45720" rIns="91440" bIns="45720">
            <a:spAutoFit/>
          </a:bodyPr>
          <a:lstStyle/>
          <a:p>
            <a:pPr algn="ctr"/>
            <a:r>
              <a:rPr lang="ja-JP" altLang="en-US" sz="3200" b="0" cap="none" spc="0" dirty="0">
                <a:ln w="0"/>
                <a:solidFill>
                  <a:schemeClr val="tx1"/>
                </a:solidFill>
              </a:rPr>
              <a:t>ロボット</a:t>
            </a:r>
            <a:r>
              <a:rPr lang="ja-JP" altLang="en-US" sz="3200" dirty="0">
                <a:ln w="0"/>
              </a:rPr>
              <a:t>と人が接近した状況で</a:t>
            </a:r>
            <a:endParaRPr lang="en-US" altLang="ja-JP" sz="3200" dirty="0">
              <a:ln w="0"/>
            </a:endParaRPr>
          </a:p>
          <a:p>
            <a:pPr algn="ctr"/>
            <a:r>
              <a:rPr lang="ja-JP" altLang="en-US" sz="3200" dirty="0">
                <a:ln w="0"/>
              </a:rPr>
              <a:t>互いに作業</a:t>
            </a:r>
            <a:r>
              <a:rPr lang="ja-JP" altLang="en-US" sz="3200" b="0" cap="none" spc="0" dirty="0">
                <a:ln w="0"/>
                <a:solidFill>
                  <a:schemeClr val="tx1"/>
                </a:solidFill>
              </a:rPr>
              <a:t>できる</a:t>
            </a:r>
            <a:r>
              <a:rPr lang="ja-JP" altLang="en-US" sz="3200" dirty="0">
                <a:ln w="0"/>
              </a:rPr>
              <a:t>必要がある</a:t>
            </a:r>
            <a:endParaRPr lang="en-US" altLang="ja-JP" sz="3200" b="0" cap="none" spc="0" dirty="0">
              <a:ln w="0"/>
              <a:solidFill>
                <a:schemeClr val="tx1"/>
              </a:solidFill>
            </a:endParaRPr>
          </a:p>
        </p:txBody>
      </p:sp>
      <p:pic>
        <p:nvPicPr>
          <p:cNvPr id="8" name="図 7">
            <a:extLst>
              <a:ext uri="{FF2B5EF4-FFF2-40B4-BE49-F238E27FC236}">
                <a16:creationId xmlns:a16="http://schemas.microsoft.com/office/drawing/2014/main" id="{607E1C05-6C66-80DB-0F02-8515FEFA6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697" y="2455801"/>
            <a:ext cx="3952536" cy="3162028"/>
          </a:xfrm>
          <a:prstGeom prst="rect">
            <a:avLst/>
          </a:prstGeom>
        </p:spPr>
      </p:pic>
      <p:sp>
        <p:nvSpPr>
          <p:cNvPr id="9" name="テキスト ボックス 8">
            <a:extLst>
              <a:ext uri="{FF2B5EF4-FFF2-40B4-BE49-F238E27FC236}">
                <a16:creationId xmlns:a16="http://schemas.microsoft.com/office/drawing/2014/main" id="{65055E30-101E-67EC-AD2A-F58BD63DA2CA}"/>
              </a:ext>
            </a:extLst>
          </p:cNvPr>
          <p:cNvSpPr txBox="1"/>
          <p:nvPr/>
        </p:nvSpPr>
        <p:spPr>
          <a:xfrm>
            <a:off x="7945603" y="5579556"/>
            <a:ext cx="4246397" cy="923330"/>
          </a:xfrm>
          <a:prstGeom prst="rect">
            <a:avLst/>
          </a:prstGeom>
          <a:noFill/>
        </p:spPr>
        <p:txBody>
          <a:bodyPr wrap="square">
            <a:spAutoFit/>
          </a:bodyPr>
          <a:lstStyle/>
          <a:p>
            <a:r>
              <a:rPr kumimoji="1" lang="en-US" altLang="ja-JP" dirty="0"/>
              <a:t>https://industry-illustration.com/05-manufacture/0419-free-image.html</a:t>
            </a:r>
          </a:p>
          <a:p>
            <a:endParaRPr kumimoji="1" lang="en-US" altLang="ja-JP" dirty="0"/>
          </a:p>
        </p:txBody>
      </p:sp>
    </p:spTree>
    <p:extLst>
      <p:ext uri="{BB962C8B-B14F-4D97-AF65-F5344CB8AC3E}">
        <p14:creationId xmlns:p14="http://schemas.microsoft.com/office/powerpoint/2010/main" val="242458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FFB9B-BE4A-ED65-5095-1BA282116D30}"/>
              </a:ext>
            </a:extLst>
          </p:cNvPr>
          <p:cNvSpPr>
            <a:spLocks noGrp="1"/>
          </p:cNvSpPr>
          <p:nvPr>
            <p:ph type="title"/>
          </p:nvPr>
        </p:nvSpPr>
        <p:spPr>
          <a:xfrm>
            <a:off x="838198" y="672298"/>
            <a:ext cx="10515600" cy="1325563"/>
          </a:xfrm>
        </p:spPr>
        <p:txBody>
          <a:bodyPr/>
          <a:lstStyle/>
          <a:p>
            <a:r>
              <a:rPr kumimoji="1" lang="ja-JP" altLang="en-US" dirty="0"/>
              <a:t>実験結果：</a:t>
            </a:r>
            <a:r>
              <a:rPr lang="en-US" altLang="ja-JP" dirty="0"/>
              <a:t>3</a:t>
            </a:r>
            <a:r>
              <a:rPr kumimoji="1" lang="en-US" altLang="ja-JP" dirty="0"/>
              <a:t>.</a:t>
            </a:r>
            <a:r>
              <a:rPr lang="ja-JP" altLang="en-US" dirty="0"/>
              <a:t>効率の</a:t>
            </a:r>
            <a:r>
              <a:rPr kumimoji="1" lang="ja-JP" altLang="en-US" dirty="0"/>
              <a:t>評価</a:t>
            </a:r>
          </a:p>
        </p:txBody>
      </p:sp>
      <p:sp>
        <p:nvSpPr>
          <p:cNvPr id="4" name="フッター プレースホルダー 3">
            <a:extLst>
              <a:ext uri="{FF2B5EF4-FFF2-40B4-BE49-F238E27FC236}">
                <a16:creationId xmlns:a16="http://schemas.microsoft.com/office/drawing/2014/main" id="{4D8B9CB7-302F-732F-0962-89BBE420EB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D44FAD-26BC-9DD1-1AC3-B18D077CA783}"/>
              </a:ext>
            </a:extLst>
          </p:cNvPr>
          <p:cNvSpPr>
            <a:spLocks noGrp="1"/>
          </p:cNvSpPr>
          <p:nvPr>
            <p:ph type="sldNum" sz="quarter" idx="12"/>
          </p:nvPr>
        </p:nvSpPr>
        <p:spPr/>
        <p:txBody>
          <a:bodyPr/>
          <a:lstStyle/>
          <a:p>
            <a:fld id="{FD4305FA-3F4E-4715-9009-78D256D8064B}" type="slidenum">
              <a:rPr kumimoji="1" lang="ja-JP" altLang="en-US" smtClean="0"/>
              <a:t>20</a:t>
            </a:fld>
            <a:endParaRPr kumimoji="1" lang="ja-JP" altLang="en-US"/>
          </a:p>
        </p:txBody>
      </p:sp>
      <p:sp>
        <p:nvSpPr>
          <p:cNvPr id="6" name="スライド番号プレースホルダー 3">
            <a:extLst>
              <a:ext uri="{FF2B5EF4-FFF2-40B4-BE49-F238E27FC236}">
                <a16:creationId xmlns:a16="http://schemas.microsoft.com/office/drawing/2014/main" id="{91210D52-D81B-0DEF-699F-CBD434E6887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ctr" defTabSz="457200" rtl="0" eaLnBrk="1" latinLnBrk="0" hangingPunct="1">
              <a:defRPr sz="2400" b="1" kern="1200">
                <a:solidFill>
                  <a:schemeClr val="bg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9D720A-4AD5-4DCF-885F-DE5297996123}" type="slidenum">
              <a:rPr kumimoji="1" lang="ja-JP" altLang="en-US" smtClean="0"/>
              <a:pPr/>
              <a:t>20</a:t>
            </a:fld>
            <a:endParaRPr kumimoji="1" lang="ja-JP" altLang="en-US"/>
          </a:p>
        </p:txBody>
      </p:sp>
      <p:sp>
        <p:nvSpPr>
          <p:cNvPr id="7" name="テキスト ボックス 6">
            <a:extLst>
              <a:ext uri="{FF2B5EF4-FFF2-40B4-BE49-F238E27FC236}">
                <a16:creationId xmlns:a16="http://schemas.microsoft.com/office/drawing/2014/main" id="{655F294E-A68B-7565-E5C4-99EEFBBDE5E5}"/>
              </a:ext>
            </a:extLst>
          </p:cNvPr>
          <p:cNvSpPr txBox="1"/>
          <p:nvPr/>
        </p:nvSpPr>
        <p:spPr>
          <a:xfrm>
            <a:off x="2174245" y="1939811"/>
            <a:ext cx="1980029" cy="523220"/>
          </a:xfrm>
          <a:prstGeom prst="rect">
            <a:avLst/>
          </a:prstGeom>
          <a:noFill/>
        </p:spPr>
        <p:txBody>
          <a:bodyPr wrap="none" rtlCol="0">
            <a:spAutoFit/>
          </a:bodyPr>
          <a:lstStyle/>
          <a:p>
            <a:r>
              <a:rPr kumimoji="1" lang="ja-JP" altLang="en-US" sz="2800" dirty="0"/>
              <a:t>主観的評価</a:t>
            </a:r>
          </a:p>
        </p:txBody>
      </p:sp>
      <p:sp>
        <p:nvSpPr>
          <p:cNvPr id="8" name="テキスト ボックス 7">
            <a:extLst>
              <a:ext uri="{FF2B5EF4-FFF2-40B4-BE49-F238E27FC236}">
                <a16:creationId xmlns:a16="http://schemas.microsoft.com/office/drawing/2014/main" id="{07266EC1-5B8F-388D-BB34-B9DA3C1816B0}"/>
              </a:ext>
            </a:extLst>
          </p:cNvPr>
          <p:cNvSpPr txBox="1"/>
          <p:nvPr/>
        </p:nvSpPr>
        <p:spPr>
          <a:xfrm>
            <a:off x="8153985" y="1939811"/>
            <a:ext cx="1980029" cy="523220"/>
          </a:xfrm>
          <a:prstGeom prst="rect">
            <a:avLst/>
          </a:prstGeom>
          <a:noFill/>
        </p:spPr>
        <p:txBody>
          <a:bodyPr wrap="none" rtlCol="0">
            <a:spAutoFit/>
          </a:bodyPr>
          <a:lstStyle/>
          <a:p>
            <a:r>
              <a:rPr kumimoji="1" lang="ja-JP" altLang="en-US" sz="2800" dirty="0"/>
              <a:t>客観的評価</a:t>
            </a:r>
          </a:p>
        </p:txBody>
      </p:sp>
      <p:pic>
        <p:nvPicPr>
          <p:cNvPr id="9" name="図 8">
            <a:extLst>
              <a:ext uri="{FF2B5EF4-FFF2-40B4-BE49-F238E27FC236}">
                <a16:creationId xmlns:a16="http://schemas.microsoft.com/office/drawing/2014/main" id="{4A258366-98DA-2C95-16CD-1ED140192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4313"/>
            <a:ext cx="6096000" cy="3429000"/>
          </a:xfrm>
          <a:prstGeom prst="rect">
            <a:avLst/>
          </a:prstGeom>
        </p:spPr>
      </p:pic>
      <p:pic>
        <p:nvPicPr>
          <p:cNvPr id="10" name="図 9">
            <a:extLst>
              <a:ext uri="{FF2B5EF4-FFF2-40B4-BE49-F238E27FC236}">
                <a16:creationId xmlns:a16="http://schemas.microsoft.com/office/drawing/2014/main" id="{E97EA90B-D361-7BEF-DED8-3C1811E02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2396971"/>
            <a:ext cx="6096002" cy="3892857"/>
          </a:xfrm>
          <a:prstGeom prst="rect">
            <a:avLst/>
          </a:prstGeom>
        </p:spPr>
      </p:pic>
      <p:sp>
        <p:nvSpPr>
          <p:cNvPr id="11" name="円: 塗りつぶしなし 10">
            <a:extLst>
              <a:ext uri="{FF2B5EF4-FFF2-40B4-BE49-F238E27FC236}">
                <a16:creationId xmlns:a16="http://schemas.microsoft.com/office/drawing/2014/main" id="{B249040D-2A35-1CEA-5D5A-C6D3C846FAD2}"/>
              </a:ext>
            </a:extLst>
          </p:cNvPr>
          <p:cNvSpPr/>
          <p:nvPr/>
        </p:nvSpPr>
        <p:spPr>
          <a:xfrm>
            <a:off x="1439043" y="3536156"/>
            <a:ext cx="3450431" cy="2923629"/>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839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FFB9B-BE4A-ED65-5095-1BA282116D30}"/>
              </a:ext>
            </a:extLst>
          </p:cNvPr>
          <p:cNvSpPr>
            <a:spLocks noGrp="1"/>
          </p:cNvSpPr>
          <p:nvPr>
            <p:ph type="title"/>
          </p:nvPr>
        </p:nvSpPr>
        <p:spPr>
          <a:xfrm>
            <a:off x="838200" y="633291"/>
            <a:ext cx="10515600" cy="1325563"/>
          </a:xfrm>
        </p:spPr>
        <p:txBody>
          <a:bodyPr/>
          <a:lstStyle/>
          <a:p>
            <a:r>
              <a:rPr kumimoji="1" lang="ja-JP" altLang="en-US" dirty="0"/>
              <a:t>実験結果：</a:t>
            </a:r>
            <a:r>
              <a:rPr kumimoji="1" lang="en-US" altLang="ja-JP" dirty="0"/>
              <a:t>3.</a:t>
            </a:r>
            <a:r>
              <a:rPr kumimoji="1" lang="en-US" altLang="ja-JP" dirty="0">
                <a:latin typeface="+mj-ea"/>
              </a:rPr>
              <a:t>UI</a:t>
            </a:r>
            <a:r>
              <a:rPr kumimoji="1" lang="ja-JP" altLang="en-US" dirty="0"/>
              <a:t>の使用感の比較</a:t>
            </a:r>
          </a:p>
        </p:txBody>
      </p:sp>
      <p:sp>
        <p:nvSpPr>
          <p:cNvPr id="4" name="フッター プレースホルダー 3">
            <a:extLst>
              <a:ext uri="{FF2B5EF4-FFF2-40B4-BE49-F238E27FC236}">
                <a16:creationId xmlns:a16="http://schemas.microsoft.com/office/drawing/2014/main" id="{4D8B9CB7-302F-732F-0962-89BBE420EB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D44FAD-26BC-9DD1-1AC3-B18D077CA783}"/>
              </a:ext>
            </a:extLst>
          </p:cNvPr>
          <p:cNvSpPr>
            <a:spLocks noGrp="1"/>
          </p:cNvSpPr>
          <p:nvPr>
            <p:ph type="sldNum" sz="quarter" idx="12"/>
          </p:nvPr>
        </p:nvSpPr>
        <p:spPr/>
        <p:txBody>
          <a:bodyPr/>
          <a:lstStyle/>
          <a:p>
            <a:fld id="{FD4305FA-3F4E-4715-9009-78D256D8064B}"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D2DF3EF1-FA06-6C35-4503-0143DED7A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696" y="1846554"/>
            <a:ext cx="7893236" cy="4439945"/>
          </a:xfrm>
          <a:prstGeom prst="rect">
            <a:avLst/>
          </a:prstGeom>
        </p:spPr>
      </p:pic>
    </p:spTree>
    <p:extLst>
      <p:ext uri="{BB962C8B-B14F-4D97-AF65-F5344CB8AC3E}">
        <p14:creationId xmlns:p14="http://schemas.microsoft.com/office/powerpoint/2010/main" val="364168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01B4D-8CB2-C20C-8790-DB99A203B058}"/>
              </a:ext>
            </a:extLst>
          </p:cNvPr>
          <p:cNvSpPr>
            <a:spLocks noGrp="1"/>
          </p:cNvSpPr>
          <p:nvPr>
            <p:ph type="title"/>
          </p:nvPr>
        </p:nvSpPr>
        <p:spPr>
          <a:xfrm>
            <a:off x="838200" y="681037"/>
            <a:ext cx="10515600" cy="1325563"/>
          </a:xfrm>
        </p:spPr>
        <p:txBody>
          <a:bodyPr/>
          <a:lstStyle/>
          <a:p>
            <a:r>
              <a:rPr kumimoji="1" lang="ja-JP" altLang="en-US" dirty="0"/>
              <a:t>まとめ</a:t>
            </a:r>
          </a:p>
        </p:txBody>
      </p:sp>
      <p:sp>
        <p:nvSpPr>
          <p:cNvPr id="4" name="フッター プレースホルダー 3">
            <a:extLst>
              <a:ext uri="{FF2B5EF4-FFF2-40B4-BE49-F238E27FC236}">
                <a16:creationId xmlns:a16="http://schemas.microsoft.com/office/drawing/2014/main" id="{BDBEA021-7D68-C9C0-015A-86CABD838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2A4555-0B5D-1812-A781-965B73FAFED4}"/>
              </a:ext>
            </a:extLst>
          </p:cNvPr>
          <p:cNvSpPr>
            <a:spLocks noGrp="1"/>
          </p:cNvSpPr>
          <p:nvPr>
            <p:ph type="sldNum" sz="quarter" idx="12"/>
          </p:nvPr>
        </p:nvSpPr>
        <p:spPr/>
        <p:txBody>
          <a:bodyPr/>
          <a:lstStyle/>
          <a:p>
            <a:fld id="{FD4305FA-3F4E-4715-9009-78D256D8064B}" type="slidenum">
              <a:rPr kumimoji="1" lang="ja-JP" altLang="en-US" smtClean="0"/>
              <a:t>22</a:t>
            </a:fld>
            <a:endParaRPr kumimoji="1" lang="ja-JP" altLang="en-US"/>
          </a:p>
        </p:txBody>
      </p:sp>
      <p:sp>
        <p:nvSpPr>
          <p:cNvPr id="6" name="コンテンツ プレースホルダー 2">
            <a:extLst>
              <a:ext uri="{FF2B5EF4-FFF2-40B4-BE49-F238E27FC236}">
                <a16:creationId xmlns:a16="http://schemas.microsoft.com/office/drawing/2014/main" id="{C611CC61-B474-D606-A960-E37B3AA88AA6}"/>
              </a:ext>
            </a:extLst>
          </p:cNvPr>
          <p:cNvSpPr>
            <a:spLocks noGrp="1"/>
          </p:cNvSpPr>
          <p:nvPr>
            <p:ph idx="1"/>
          </p:nvPr>
        </p:nvSpPr>
        <p:spPr>
          <a:xfrm>
            <a:off x="838200" y="1825625"/>
            <a:ext cx="10515600" cy="4351338"/>
          </a:xfrm>
        </p:spPr>
        <p:txBody>
          <a:bodyPr>
            <a:normAutofit fontScale="85000" lnSpcReduction="20000"/>
          </a:bodyPr>
          <a:lstStyle/>
          <a:p>
            <a:pPr marL="201168" lvl="1" indent="0">
              <a:buNone/>
            </a:pPr>
            <a:r>
              <a:rPr lang="ja-JP" altLang="en-US" sz="3000" dirty="0">
                <a:solidFill>
                  <a:schemeClr val="tx1"/>
                </a:solidFill>
              </a:rPr>
              <a:t>人に視覚的な情報を提示することで</a:t>
            </a:r>
            <a:endParaRPr lang="en-US" altLang="ja-JP" sz="3000" dirty="0">
              <a:solidFill>
                <a:schemeClr val="tx1"/>
              </a:solidFill>
            </a:endParaRPr>
          </a:p>
          <a:p>
            <a:pPr lvl="1">
              <a:buFont typeface="Wingdings" panose="05000000000000000000" pitchFamily="2" charset="2"/>
              <a:buChar char="l"/>
            </a:pPr>
            <a:r>
              <a:rPr lang="ja-JP" altLang="en-US" sz="3000" dirty="0">
                <a:solidFill>
                  <a:srgbClr val="0070C0"/>
                </a:solidFill>
              </a:rPr>
              <a:t>安全</a:t>
            </a:r>
            <a:r>
              <a:rPr lang="ja-JP" altLang="en-US" sz="3000" dirty="0"/>
              <a:t>：</a:t>
            </a:r>
            <a:r>
              <a:rPr lang="ja-JP" altLang="en-US" sz="2800" dirty="0"/>
              <a:t>衝突回数を減らしつつ、安心して作業することができた</a:t>
            </a:r>
            <a:endParaRPr lang="en-US" altLang="ja-JP" sz="2800" dirty="0"/>
          </a:p>
          <a:p>
            <a:pPr lvl="1">
              <a:buFont typeface="Wingdings" panose="05000000000000000000" pitchFamily="2" charset="2"/>
              <a:buChar char="l"/>
            </a:pPr>
            <a:r>
              <a:rPr lang="ja-JP" altLang="en-US" sz="3000" dirty="0">
                <a:solidFill>
                  <a:srgbClr val="FF0000"/>
                </a:solidFill>
              </a:rPr>
              <a:t>効率</a:t>
            </a:r>
            <a:r>
              <a:rPr lang="ja-JP" altLang="en-US" sz="3000" dirty="0"/>
              <a:t>：</a:t>
            </a:r>
            <a:r>
              <a:rPr lang="ja-JP" altLang="en-US" sz="2800" dirty="0"/>
              <a:t>ロボットに気を取られず、集中して作業することができた</a:t>
            </a:r>
            <a:endParaRPr lang="en-US" altLang="ja-JP" sz="2800" dirty="0"/>
          </a:p>
          <a:p>
            <a:pPr lvl="1">
              <a:buFont typeface="Wingdings" panose="05000000000000000000" pitchFamily="2" charset="2"/>
              <a:buChar char="l"/>
            </a:pPr>
            <a:r>
              <a:rPr lang="ja-JP" altLang="en-US" sz="2800" dirty="0"/>
              <a:t>提示する情報量の大小で差異はあまり見られなかったが</a:t>
            </a:r>
            <a:endParaRPr lang="en-US" altLang="ja-JP" sz="2800" dirty="0"/>
          </a:p>
          <a:p>
            <a:pPr marL="201168" lvl="1" indent="0">
              <a:buNone/>
            </a:pPr>
            <a:r>
              <a:rPr lang="ja-JP" altLang="en-US" sz="2800" dirty="0"/>
              <a:t>　少ない情報量でシステムに判断を委ねると衝突回数が多くなってしまう</a:t>
            </a:r>
            <a:endParaRPr lang="en-US" altLang="ja-JP" sz="2800" dirty="0"/>
          </a:p>
          <a:p>
            <a:pPr marL="201168" lvl="1" indent="0">
              <a:buNone/>
            </a:pPr>
            <a:r>
              <a:rPr lang="ja-JP" altLang="en-US" sz="2800" dirty="0"/>
              <a:t>　可能性がある</a:t>
            </a:r>
            <a:endParaRPr lang="en-US" altLang="ja-JP" sz="2800" dirty="0"/>
          </a:p>
          <a:p>
            <a:endParaRPr lang="en-US" altLang="ja-JP" sz="3200" dirty="0"/>
          </a:p>
          <a:p>
            <a:r>
              <a:rPr lang="ja-JP" altLang="en-US" sz="3200" dirty="0"/>
              <a:t>今後の課題</a:t>
            </a:r>
            <a:endParaRPr lang="en-US" altLang="ja-JP" sz="3200" dirty="0"/>
          </a:p>
          <a:p>
            <a:pPr lvl="1">
              <a:buFont typeface="Wingdings" panose="05000000000000000000" pitchFamily="2" charset="2"/>
              <a:buChar char="l"/>
            </a:pPr>
            <a:r>
              <a:rPr kumimoji="1" lang="ja-JP" altLang="en-US" sz="2800" dirty="0"/>
              <a:t>集中度が効率に結び付くタスクを選ぶ必要性</a:t>
            </a:r>
            <a:endParaRPr kumimoji="1" lang="en-US" altLang="ja-JP" sz="2800" dirty="0"/>
          </a:p>
          <a:p>
            <a:pPr lvl="1">
              <a:buFont typeface="Wingdings" panose="05000000000000000000" pitchFamily="2" charset="2"/>
              <a:buChar char="l"/>
            </a:pPr>
            <a:r>
              <a:rPr kumimoji="1" lang="ja-JP" altLang="en-US" sz="2800" dirty="0"/>
              <a:t>人をより安全、効率に作業できるように誘導する</a:t>
            </a:r>
            <a:r>
              <a:rPr lang="en-US" altLang="ja-JP" sz="2800" dirty="0"/>
              <a:t>UI</a:t>
            </a:r>
            <a:r>
              <a:rPr lang="ja-JP" altLang="en-US" sz="2800" dirty="0"/>
              <a:t>の検討</a:t>
            </a:r>
            <a:endParaRPr kumimoji="1" lang="en-US" altLang="ja-JP" sz="2800" dirty="0"/>
          </a:p>
          <a:p>
            <a:pPr lvl="1">
              <a:buFont typeface="Wingdings" panose="05000000000000000000" pitchFamily="2" charset="2"/>
              <a:buChar char="l"/>
            </a:pPr>
            <a:r>
              <a:rPr lang="ja-JP" altLang="en-US" sz="2800" dirty="0"/>
              <a:t>複数台、移動速度の速いロボットでの検証</a:t>
            </a:r>
            <a:endParaRPr lang="en-US" altLang="ja-JP" sz="2800" dirty="0"/>
          </a:p>
          <a:p>
            <a:pPr lvl="1">
              <a:buFont typeface="Wingdings" panose="05000000000000000000" pitchFamily="2" charset="2"/>
              <a:buChar char="l"/>
            </a:pPr>
            <a:r>
              <a:rPr kumimoji="1" lang="ja-JP" altLang="en-US" sz="2800" dirty="0"/>
              <a:t>被験者の避けるタイミングと</a:t>
            </a:r>
            <a:r>
              <a:rPr kumimoji="1" lang="en-US" altLang="ja-JP" sz="2800" dirty="0"/>
              <a:t>UI</a:t>
            </a:r>
            <a:r>
              <a:rPr kumimoji="1" lang="ja-JP" altLang="en-US" sz="2800" dirty="0"/>
              <a:t>の関係を分析</a:t>
            </a:r>
            <a:endParaRPr kumimoji="1" lang="en-US" altLang="ja-JP" sz="2800" dirty="0"/>
          </a:p>
          <a:p>
            <a:pPr marL="0" indent="0">
              <a:buNone/>
            </a:pPr>
            <a:endParaRPr kumimoji="1" lang="en-US" altLang="ja-JP" dirty="0"/>
          </a:p>
          <a:p>
            <a:pPr lvl="1"/>
            <a:endParaRPr lang="en-US" altLang="ja-JP" dirty="0"/>
          </a:p>
        </p:txBody>
      </p:sp>
    </p:spTree>
    <p:extLst>
      <p:ext uri="{BB962C8B-B14F-4D97-AF65-F5344CB8AC3E}">
        <p14:creationId xmlns:p14="http://schemas.microsoft.com/office/powerpoint/2010/main" val="198714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6FC666F-55B0-14D8-E61A-4B4753F29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5" y="2421800"/>
            <a:ext cx="4241809" cy="1994628"/>
          </a:xfrm>
          <a:prstGeom prst="rect">
            <a:avLst/>
          </a:prstGeom>
        </p:spPr>
      </p:pic>
      <p:sp>
        <p:nvSpPr>
          <p:cNvPr id="2" name="タイトル 1">
            <a:extLst>
              <a:ext uri="{FF2B5EF4-FFF2-40B4-BE49-F238E27FC236}">
                <a16:creationId xmlns:a16="http://schemas.microsoft.com/office/drawing/2014/main" id="{24F753C8-0FCC-13E3-5E76-4C5E39850FC2}"/>
              </a:ext>
            </a:extLst>
          </p:cNvPr>
          <p:cNvSpPr>
            <a:spLocks noGrp="1"/>
          </p:cNvSpPr>
          <p:nvPr>
            <p:ph type="title"/>
          </p:nvPr>
        </p:nvSpPr>
        <p:spPr>
          <a:xfrm>
            <a:off x="838200" y="683131"/>
            <a:ext cx="10515600" cy="1325563"/>
          </a:xfrm>
        </p:spPr>
        <p:txBody>
          <a:bodyPr/>
          <a:lstStyle/>
          <a:p>
            <a:r>
              <a:rPr lang="ja-JP" altLang="en-US" dirty="0"/>
              <a:t>関連研究</a:t>
            </a:r>
            <a:endParaRPr kumimoji="1" lang="ja-JP" altLang="en-US" dirty="0"/>
          </a:p>
        </p:txBody>
      </p:sp>
      <p:sp>
        <p:nvSpPr>
          <p:cNvPr id="4" name="フッター プレースホルダー 3">
            <a:extLst>
              <a:ext uri="{FF2B5EF4-FFF2-40B4-BE49-F238E27FC236}">
                <a16:creationId xmlns:a16="http://schemas.microsoft.com/office/drawing/2014/main" id="{3E9F873B-F88E-982E-959A-EF88DCD41A8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EFF83D1-0D32-D2CE-A405-BD53D54F8A20}"/>
              </a:ext>
            </a:extLst>
          </p:cNvPr>
          <p:cNvSpPr>
            <a:spLocks noGrp="1"/>
          </p:cNvSpPr>
          <p:nvPr>
            <p:ph type="sldNum" sz="quarter" idx="12"/>
          </p:nvPr>
        </p:nvSpPr>
        <p:spPr/>
        <p:txBody>
          <a:bodyPr/>
          <a:lstStyle/>
          <a:p>
            <a:fld id="{FD4305FA-3F4E-4715-9009-78D256D8064B}" type="slidenum">
              <a:rPr kumimoji="1" lang="ja-JP" altLang="en-US" smtClean="0"/>
              <a:t>3</a:t>
            </a:fld>
            <a:endParaRPr kumimoji="1" lang="ja-JP" altLang="en-US"/>
          </a:p>
        </p:txBody>
      </p:sp>
      <p:sp>
        <p:nvSpPr>
          <p:cNvPr id="7" name="コンテンツ プレースホルダー 2">
            <a:extLst>
              <a:ext uri="{FF2B5EF4-FFF2-40B4-BE49-F238E27FC236}">
                <a16:creationId xmlns:a16="http://schemas.microsoft.com/office/drawing/2014/main" id="{86946209-3321-DDAD-E395-1E76636C8A29}"/>
              </a:ext>
            </a:extLst>
          </p:cNvPr>
          <p:cNvSpPr txBox="1">
            <a:spLocks/>
          </p:cNvSpPr>
          <p:nvPr/>
        </p:nvSpPr>
        <p:spPr>
          <a:xfrm>
            <a:off x="-333531" y="1522025"/>
            <a:ext cx="3050971" cy="924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游明朝" panose="02020400000000000000" pitchFamily="18" charset="-128"/>
                <a:ea typeface="游明朝"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lvl="1">
              <a:buFont typeface="Wingdings" panose="05000000000000000000" pitchFamily="2" charset="2"/>
              <a:buChar char="l"/>
            </a:pPr>
            <a:r>
              <a:rPr lang="ja-JP" altLang="en-US" dirty="0"/>
              <a:t>ロボット制御</a:t>
            </a:r>
            <a:endParaRPr lang="en-US" altLang="ja-JP" dirty="0"/>
          </a:p>
          <a:p>
            <a:pPr marL="201168" lvl="1" indent="0">
              <a:buFont typeface="Arial" panose="020B0604020202020204" pitchFamily="34" charset="0"/>
              <a:buNone/>
            </a:pPr>
            <a:endParaRPr lang="en-US" altLang="ja-JP" sz="2000" dirty="0"/>
          </a:p>
          <a:p>
            <a:pPr>
              <a:buFont typeface="Wingdings" panose="05000000000000000000" pitchFamily="2" charset="2"/>
              <a:buChar char="l"/>
            </a:pPr>
            <a:endParaRPr lang="en-US" altLang="ja-JP" dirty="0"/>
          </a:p>
        </p:txBody>
      </p:sp>
      <p:sp>
        <p:nvSpPr>
          <p:cNvPr id="8" name="テキスト ボックス 7">
            <a:extLst>
              <a:ext uri="{FF2B5EF4-FFF2-40B4-BE49-F238E27FC236}">
                <a16:creationId xmlns:a16="http://schemas.microsoft.com/office/drawing/2014/main" id="{E1161ED5-6D45-EBB7-47A0-555093C5766C}"/>
              </a:ext>
            </a:extLst>
          </p:cNvPr>
          <p:cNvSpPr txBox="1"/>
          <p:nvPr/>
        </p:nvSpPr>
        <p:spPr>
          <a:xfrm flipH="1">
            <a:off x="4050094" y="1941447"/>
            <a:ext cx="4241809" cy="1138773"/>
          </a:xfrm>
          <a:prstGeom prst="rect">
            <a:avLst/>
          </a:prstGeom>
          <a:noFill/>
        </p:spPr>
        <p:txBody>
          <a:bodyPr wrap="square" rtlCol="0">
            <a:spAutoFit/>
          </a:bodyPr>
          <a:lstStyle/>
          <a:p>
            <a:pPr marL="285750" indent="-285750">
              <a:buFont typeface="Wingdings" panose="05000000000000000000" pitchFamily="2" charset="2"/>
              <a:buChar char="l"/>
            </a:pPr>
            <a:r>
              <a:rPr lang="ja-JP" altLang="en-US" sz="2400" dirty="0"/>
              <a:t>ヒューマンナビゲーション</a:t>
            </a:r>
            <a:endParaRPr lang="en-US" altLang="ja-JP" sz="2400" dirty="0"/>
          </a:p>
          <a:p>
            <a:pPr>
              <a:buClr>
                <a:schemeClr val="accent1"/>
              </a:buClr>
            </a:pPr>
            <a:r>
              <a:rPr lang="ja-JP" altLang="en-US" sz="2600" dirty="0"/>
              <a:t>　</a:t>
            </a:r>
            <a:endParaRPr lang="en-US" altLang="ja-JP" sz="2600" dirty="0"/>
          </a:p>
          <a:p>
            <a:endParaRPr kumimoji="1" lang="ja-JP" altLang="en-US" dirty="0"/>
          </a:p>
        </p:txBody>
      </p:sp>
      <p:sp>
        <p:nvSpPr>
          <p:cNvPr id="9" name="テキスト ボックス 8">
            <a:extLst>
              <a:ext uri="{FF2B5EF4-FFF2-40B4-BE49-F238E27FC236}">
                <a16:creationId xmlns:a16="http://schemas.microsoft.com/office/drawing/2014/main" id="{FE85F26E-BCD1-D475-6736-9877DFFE8459}"/>
              </a:ext>
            </a:extLst>
          </p:cNvPr>
          <p:cNvSpPr txBox="1"/>
          <p:nvPr/>
        </p:nvSpPr>
        <p:spPr>
          <a:xfrm flipH="1">
            <a:off x="8392542" y="1939431"/>
            <a:ext cx="3292863" cy="738664"/>
          </a:xfrm>
          <a:prstGeom prst="rect">
            <a:avLst/>
          </a:prstGeom>
          <a:noFill/>
        </p:spPr>
        <p:txBody>
          <a:bodyPr wrap="square" rtlCol="0">
            <a:spAutoFit/>
          </a:bodyPr>
          <a:lstStyle/>
          <a:p>
            <a:pPr marL="457200" indent="-457200">
              <a:buFont typeface="Wingdings" panose="05000000000000000000" pitchFamily="2" charset="2"/>
              <a:buChar char="l"/>
            </a:pPr>
            <a:r>
              <a:rPr lang="ja-JP" altLang="en-US" sz="2400" dirty="0"/>
              <a:t>複合現実　</a:t>
            </a:r>
            <a:endParaRPr lang="en-US" altLang="ja-JP" sz="2400" dirty="0"/>
          </a:p>
          <a:p>
            <a:endParaRPr kumimoji="1" lang="ja-JP" altLang="en-US" dirty="0"/>
          </a:p>
        </p:txBody>
      </p:sp>
      <p:sp>
        <p:nvSpPr>
          <p:cNvPr id="14" name="テキスト ボックス 13">
            <a:extLst>
              <a:ext uri="{FF2B5EF4-FFF2-40B4-BE49-F238E27FC236}">
                <a16:creationId xmlns:a16="http://schemas.microsoft.com/office/drawing/2014/main" id="{BC618837-8701-6769-1951-16D6CBCE9675}"/>
              </a:ext>
            </a:extLst>
          </p:cNvPr>
          <p:cNvSpPr txBox="1"/>
          <p:nvPr/>
        </p:nvSpPr>
        <p:spPr>
          <a:xfrm>
            <a:off x="236282" y="4397966"/>
            <a:ext cx="4022129" cy="461665"/>
          </a:xfrm>
          <a:prstGeom prst="rect">
            <a:avLst/>
          </a:prstGeom>
          <a:noFill/>
        </p:spPr>
        <p:txBody>
          <a:bodyPr wrap="square">
            <a:spAutoFit/>
          </a:bodyPr>
          <a:lstStyle/>
          <a:p>
            <a:r>
              <a:rPr lang="en-US" altLang="ja-JP" sz="1200" dirty="0"/>
              <a:t>Human-Centered Robot Navigation—Towards a Harmoniously Human–Robot Coexisting Environment,2011</a:t>
            </a:r>
            <a:endParaRPr lang="ja-JP" altLang="en-US" sz="1200" dirty="0"/>
          </a:p>
        </p:txBody>
      </p:sp>
      <p:pic>
        <p:nvPicPr>
          <p:cNvPr id="15" name="図 14">
            <a:extLst>
              <a:ext uri="{FF2B5EF4-FFF2-40B4-BE49-F238E27FC236}">
                <a16:creationId xmlns:a16="http://schemas.microsoft.com/office/drawing/2014/main" id="{5B2FCDBD-CDB4-1FD6-30C5-FAD925841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653" y="2414944"/>
            <a:ext cx="3452926" cy="1983022"/>
          </a:xfrm>
          <a:prstGeom prst="rect">
            <a:avLst/>
          </a:prstGeom>
        </p:spPr>
      </p:pic>
      <p:sp>
        <p:nvSpPr>
          <p:cNvPr id="16" name="テキスト ボックス 15">
            <a:extLst>
              <a:ext uri="{FF2B5EF4-FFF2-40B4-BE49-F238E27FC236}">
                <a16:creationId xmlns:a16="http://schemas.microsoft.com/office/drawing/2014/main" id="{56E7C414-D924-3C5D-9038-E3B0DB4ECBB1}"/>
              </a:ext>
            </a:extLst>
          </p:cNvPr>
          <p:cNvSpPr txBox="1"/>
          <p:nvPr/>
        </p:nvSpPr>
        <p:spPr>
          <a:xfrm>
            <a:off x="8360161" y="4399210"/>
            <a:ext cx="3595557" cy="461665"/>
          </a:xfrm>
          <a:prstGeom prst="rect">
            <a:avLst/>
          </a:prstGeom>
          <a:noFill/>
        </p:spPr>
        <p:txBody>
          <a:bodyPr wrap="square">
            <a:spAutoFit/>
          </a:bodyPr>
          <a:lstStyle/>
          <a:p>
            <a:pPr algn="l"/>
            <a:r>
              <a:rPr lang="en-US" altLang="ja-JP" sz="1200" b="0" i="0" dirty="0">
                <a:solidFill>
                  <a:srgbClr val="111111"/>
                </a:solidFill>
                <a:effectLst/>
              </a:rPr>
              <a:t>Audio-Visual Mixed Reality Representation of Hazard Zones for Safe Pedestrian Navigation of a Space,2021</a:t>
            </a:r>
          </a:p>
        </p:txBody>
      </p:sp>
      <p:pic>
        <p:nvPicPr>
          <p:cNvPr id="17" name="図 16">
            <a:extLst>
              <a:ext uri="{FF2B5EF4-FFF2-40B4-BE49-F238E27FC236}">
                <a16:creationId xmlns:a16="http://schemas.microsoft.com/office/drawing/2014/main" id="{B71055B8-3FDF-8C0B-273B-009F5F50A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0733" y="2471640"/>
            <a:ext cx="3930281" cy="2007803"/>
          </a:xfrm>
          <a:prstGeom prst="rect">
            <a:avLst/>
          </a:prstGeom>
        </p:spPr>
      </p:pic>
      <p:sp>
        <p:nvSpPr>
          <p:cNvPr id="18" name="テキスト ボックス 17">
            <a:extLst>
              <a:ext uri="{FF2B5EF4-FFF2-40B4-BE49-F238E27FC236}">
                <a16:creationId xmlns:a16="http://schemas.microsoft.com/office/drawing/2014/main" id="{5DD11913-2BEE-9EFA-BC54-85EBA46C93BC}"/>
              </a:ext>
            </a:extLst>
          </p:cNvPr>
          <p:cNvSpPr txBox="1"/>
          <p:nvPr/>
        </p:nvSpPr>
        <p:spPr>
          <a:xfrm>
            <a:off x="4352907" y="4416428"/>
            <a:ext cx="3938996" cy="646331"/>
          </a:xfrm>
          <a:prstGeom prst="rect">
            <a:avLst/>
          </a:prstGeom>
          <a:noFill/>
        </p:spPr>
        <p:txBody>
          <a:bodyPr wrap="square">
            <a:spAutoFit/>
          </a:bodyPr>
          <a:lstStyle/>
          <a:p>
            <a:r>
              <a:rPr lang="en-US" altLang="ja-JP" sz="1200" dirty="0"/>
              <a:t>Walking Navigation System for Visually Impaired People Based on High-Accuracy Positioning Using QZSS and RFID and Obstacle Avoidance Using HOLOLENS</a:t>
            </a:r>
            <a:r>
              <a:rPr lang="ja-JP" altLang="en-US" sz="1200" dirty="0"/>
              <a:t>，</a:t>
            </a:r>
            <a:r>
              <a:rPr lang="en-US" altLang="ja-JP" sz="1200" dirty="0"/>
              <a:t>2020</a:t>
            </a:r>
            <a:endParaRPr lang="ja-JP" altLang="en-US" sz="1200" dirty="0"/>
          </a:p>
        </p:txBody>
      </p:sp>
      <p:sp>
        <p:nvSpPr>
          <p:cNvPr id="19" name="テキスト ボックス 18">
            <a:extLst>
              <a:ext uri="{FF2B5EF4-FFF2-40B4-BE49-F238E27FC236}">
                <a16:creationId xmlns:a16="http://schemas.microsoft.com/office/drawing/2014/main" id="{041CAC33-D21C-C30A-F95F-49E108CD215F}"/>
              </a:ext>
            </a:extLst>
          </p:cNvPr>
          <p:cNvSpPr txBox="1"/>
          <p:nvPr/>
        </p:nvSpPr>
        <p:spPr>
          <a:xfrm flipH="1">
            <a:off x="1323759" y="5363960"/>
            <a:ext cx="9544481" cy="954107"/>
          </a:xfrm>
          <a:prstGeom prst="rect">
            <a:avLst/>
          </a:prstGeom>
          <a:noFill/>
        </p:spPr>
        <p:txBody>
          <a:bodyPr wrap="square" rtlCol="0">
            <a:spAutoFit/>
          </a:bodyPr>
          <a:lstStyle/>
          <a:p>
            <a:r>
              <a:rPr kumimoji="1" lang="ja-JP" altLang="en-US" sz="2800" dirty="0"/>
              <a:t>動的障害物であるロボットとのリアルタイムな衝突回避を誘導する手法</a:t>
            </a:r>
          </a:p>
        </p:txBody>
      </p:sp>
    </p:spTree>
    <p:extLst>
      <p:ext uri="{BB962C8B-B14F-4D97-AF65-F5344CB8AC3E}">
        <p14:creationId xmlns:p14="http://schemas.microsoft.com/office/powerpoint/2010/main" val="349049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C0136-E936-7344-4528-3C7B0C715B8B}"/>
              </a:ext>
            </a:extLst>
          </p:cNvPr>
          <p:cNvSpPr>
            <a:spLocks noGrp="1"/>
          </p:cNvSpPr>
          <p:nvPr>
            <p:ph type="title"/>
          </p:nvPr>
        </p:nvSpPr>
        <p:spPr>
          <a:xfrm>
            <a:off x="838200" y="679766"/>
            <a:ext cx="10515600" cy="1325563"/>
          </a:xfrm>
        </p:spPr>
        <p:txBody>
          <a:bodyPr/>
          <a:lstStyle/>
          <a:p>
            <a:r>
              <a:rPr kumimoji="1" lang="ja-JP" altLang="en-US" dirty="0"/>
              <a:t>取り組む技術課題</a:t>
            </a:r>
          </a:p>
        </p:txBody>
      </p:sp>
      <p:sp>
        <p:nvSpPr>
          <p:cNvPr id="4" name="フッター プレースホルダー 3">
            <a:extLst>
              <a:ext uri="{FF2B5EF4-FFF2-40B4-BE49-F238E27FC236}">
                <a16:creationId xmlns:a16="http://schemas.microsoft.com/office/drawing/2014/main" id="{2552BEBB-FB92-BE20-C8CD-5AEEA6247F6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29F57C-B6B7-1F17-EE2B-49A042C18F73}"/>
              </a:ext>
            </a:extLst>
          </p:cNvPr>
          <p:cNvSpPr>
            <a:spLocks noGrp="1"/>
          </p:cNvSpPr>
          <p:nvPr>
            <p:ph type="sldNum" sz="quarter" idx="12"/>
          </p:nvPr>
        </p:nvSpPr>
        <p:spPr/>
        <p:txBody>
          <a:bodyPr/>
          <a:lstStyle/>
          <a:p>
            <a:fld id="{FD4305FA-3F4E-4715-9009-78D256D8064B}" type="slidenum">
              <a:rPr kumimoji="1" lang="ja-JP" altLang="en-US" smtClean="0"/>
              <a:t>4</a:t>
            </a:fld>
            <a:endParaRPr kumimoji="1" lang="ja-JP" altLang="en-US"/>
          </a:p>
        </p:txBody>
      </p:sp>
      <p:sp>
        <p:nvSpPr>
          <p:cNvPr id="6" name="コンテンツ プレースホルダー 2">
            <a:extLst>
              <a:ext uri="{FF2B5EF4-FFF2-40B4-BE49-F238E27FC236}">
                <a16:creationId xmlns:a16="http://schemas.microsoft.com/office/drawing/2014/main" id="{F93A5E7F-2E72-001C-849D-0D351949C2E0}"/>
              </a:ext>
            </a:extLst>
          </p:cNvPr>
          <p:cNvSpPr>
            <a:spLocks noGrp="1"/>
          </p:cNvSpPr>
          <p:nvPr>
            <p:ph idx="1"/>
          </p:nvPr>
        </p:nvSpPr>
        <p:spPr>
          <a:xfrm>
            <a:off x="838200" y="1825625"/>
            <a:ext cx="10515600" cy="4351338"/>
          </a:xfrm>
        </p:spPr>
        <p:txBody>
          <a:bodyPr>
            <a:normAutofit/>
          </a:bodyPr>
          <a:lstStyle/>
          <a:p>
            <a:pPr>
              <a:buFont typeface="Wingdings" panose="05000000000000000000" pitchFamily="2" charset="2"/>
              <a:buChar char="l"/>
            </a:pPr>
            <a:r>
              <a:rPr kumimoji="1" lang="ja-JP" altLang="en-US" sz="2400" dirty="0"/>
              <a:t>従来技術</a:t>
            </a:r>
            <a:r>
              <a:rPr lang="ja-JP" altLang="en-US" sz="2400" dirty="0"/>
              <a:t>を用いて</a:t>
            </a:r>
            <a:r>
              <a:rPr kumimoji="1" lang="ja-JP" altLang="en-US" sz="2400" dirty="0"/>
              <a:t>ロボットの接近距離を短くしただけでは、至近距離で</a:t>
            </a:r>
            <a:br>
              <a:rPr lang="en-US" altLang="ja-JP" sz="2400" dirty="0"/>
            </a:br>
            <a:r>
              <a:rPr kumimoji="1" lang="ja-JP" altLang="en-US" sz="2400" dirty="0"/>
              <a:t>ロボットが人を避けきれない可能性がある</a:t>
            </a:r>
            <a:endParaRPr kumimoji="1" lang="en-US" altLang="ja-JP" sz="2400" dirty="0"/>
          </a:p>
          <a:p>
            <a:pPr lvl="1">
              <a:buFont typeface="Wingdings" panose="05000000000000000000" pitchFamily="2" charset="2"/>
              <a:buChar char="Ø"/>
            </a:pPr>
            <a:r>
              <a:rPr kumimoji="1" lang="ja-JP" altLang="en-US" sz="2200" dirty="0"/>
              <a:t>ロボットの制御誤差</a:t>
            </a:r>
            <a:endParaRPr kumimoji="1" lang="en-US" altLang="ja-JP" sz="2200" dirty="0"/>
          </a:p>
          <a:p>
            <a:pPr lvl="1">
              <a:buFont typeface="Wingdings" panose="05000000000000000000" pitchFamily="2" charset="2"/>
              <a:buChar char="Ø"/>
            </a:pPr>
            <a:r>
              <a:rPr lang="ja-JP" altLang="en-US" sz="2200" dirty="0"/>
              <a:t>人の予測困難な行動</a:t>
            </a:r>
            <a:endParaRPr lang="en-US" altLang="ja-JP" sz="2200" dirty="0"/>
          </a:p>
          <a:p>
            <a:pPr lvl="1">
              <a:buFont typeface="Wingdings" panose="05000000000000000000" pitchFamily="2" charset="2"/>
              <a:buChar char="l"/>
            </a:pPr>
            <a:endParaRPr lang="en-US" altLang="ja-JP" sz="2200" dirty="0"/>
          </a:p>
          <a:p>
            <a:pPr>
              <a:buFont typeface="Wingdings" panose="05000000000000000000" pitchFamily="2" charset="2"/>
              <a:buChar char="l"/>
            </a:pPr>
            <a:r>
              <a:rPr kumimoji="1" lang="ja-JP" altLang="en-US" sz="2400" dirty="0"/>
              <a:t>人側にも問題</a:t>
            </a:r>
            <a:endParaRPr kumimoji="1" lang="en-US" altLang="ja-JP" sz="2400" dirty="0"/>
          </a:p>
          <a:p>
            <a:pPr lvl="1">
              <a:buFont typeface="Wingdings" panose="05000000000000000000" pitchFamily="2" charset="2"/>
              <a:buChar char="Ø"/>
            </a:pPr>
            <a:r>
              <a:rPr lang="ja-JP" altLang="en-US" sz="2200" dirty="0"/>
              <a:t>注意が散漫になる場合</a:t>
            </a:r>
            <a:endParaRPr lang="en-US" altLang="ja-JP" sz="2200" dirty="0"/>
          </a:p>
          <a:p>
            <a:pPr lvl="1">
              <a:buFont typeface="Wingdings" panose="05000000000000000000" pitchFamily="2" charset="2"/>
              <a:buChar char="Ø"/>
            </a:pPr>
            <a:r>
              <a:rPr lang="ja-JP" altLang="en-US" sz="2200" dirty="0"/>
              <a:t>注意することにより本来の作業の効率が低下する</a:t>
            </a:r>
            <a:endParaRPr lang="en-US" altLang="ja-JP" sz="2200" dirty="0"/>
          </a:p>
          <a:p>
            <a:pPr>
              <a:buFont typeface="Wingdings" panose="05000000000000000000" pitchFamily="2" charset="2"/>
              <a:buChar char="l"/>
            </a:pPr>
            <a:endParaRPr kumimoji="1" lang="en-US" altLang="ja-JP" sz="2400" dirty="0"/>
          </a:p>
          <a:p>
            <a:pPr>
              <a:buFont typeface="Wingdings" panose="05000000000000000000" pitchFamily="2" charset="2"/>
              <a:buChar char="l"/>
            </a:pPr>
            <a:endParaRPr lang="en-US" altLang="ja-JP" sz="2400" dirty="0"/>
          </a:p>
          <a:p>
            <a:pPr lvl="1">
              <a:buFont typeface="Wingdings" panose="05000000000000000000" pitchFamily="2" charset="2"/>
              <a:buChar char="l"/>
            </a:pPr>
            <a:endParaRPr kumimoji="1" lang="en-US" altLang="ja-JP" sz="2200" dirty="0"/>
          </a:p>
          <a:p>
            <a:pPr lvl="1">
              <a:buFont typeface="Wingdings" panose="05000000000000000000" pitchFamily="2" charset="2"/>
              <a:buChar char="l"/>
            </a:pPr>
            <a:endParaRPr lang="en-US" altLang="ja-JP" sz="2200" dirty="0"/>
          </a:p>
          <a:p>
            <a:pPr lvl="1">
              <a:buFont typeface="Wingdings" panose="05000000000000000000" pitchFamily="2" charset="2"/>
              <a:buChar char="l"/>
            </a:pPr>
            <a:endParaRPr lang="en-US" altLang="ja-JP" sz="2200" dirty="0"/>
          </a:p>
          <a:p>
            <a:pPr lvl="1">
              <a:buFont typeface="Wingdings" panose="05000000000000000000" pitchFamily="2" charset="2"/>
              <a:buChar char="l"/>
            </a:pPr>
            <a:endParaRPr lang="en-US" altLang="ja-JP" sz="2200" dirty="0"/>
          </a:p>
          <a:p>
            <a:pPr lvl="1">
              <a:buFont typeface="Wingdings" panose="05000000000000000000" pitchFamily="2" charset="2"/>
              <a:buChar char="l"/>
            </a:pPr>
            <a:endParaRPr lang="en-US" altLang="ja-JP" sz="2200" dirty="0"/>
          </a:p>
          <a:p>
            <a:pPr lvl="1">
              <a:buFont typeface="Wingdings" panose="05000000000000000000" pitchFamily="2" charset="2"/>
              <a:buChar char="l"/>
            </a:pPr>
            <a:endParaRPr lang="en-US" altLang="ja-JP" sz="2200" dirty="0"/>
          </a:p>
        </p:txBody>
      </p:sp>
      <p:sp>
        <p:nvSpPr>
          <p:cNvPr id="7" name="テキスト ボックス 6">
            <a:extLst>
              <a:ext uri="{FF2B5EF4-FFF2-40B4-BE49-F238E27FC236}">
                <a16:creationId xmlns:a16="http://schemas.microsoft.com/office/drawing/2014/main" id="{3644C271-D37F-B485-6EF0-86D01C4B7A91}"/>
              </a:ext>
            </a:extLst>
          </p:cNvPr>
          <p:cNvSpPr txBox="1"/>
          <p:nvPr/>
        </p:nvSpPr>
        <p:spPr>
          <a:xfrm>
            <a:off x="293077" y="5203903"/>
            <a:ext cx="11992708" cy="1107996"/>
          </a:xfrm>
          <a:prstGeom prst="rect">
            <a:avLst/>
          </a:prstGeom>
          <a:noFill/>
        </p:spPr>
        <p:txBody>
          <a:bodyPr wrap="square" rtlCol="0">
            <a:spAutoFit/>
          </a:bodyPr>
          <a:lstStyle/>
          <a:p>
            <a:r>
              <a:rPr kumimoji="1" lang="ja-JP" altLang="en-US" sz="2400" dirty="0"/>
              <a:t>今回の報告では人に対して</a:t>
            </a:r>
            <a:r>
              <a:rPr kumimoji="1" lang="en-US" altLang="ja-JP" sz="2400" dirty="0"/>
              <a:t>MR</a:t>
            </a:r>
            <a:r>
              <a:rPr kumimoji="1" lang="ja-JP" altLang="en-US" sz="2400" dirty="0"/>
              <a:t>デバイスを用いてロボットの位置を知らせることで、</a:t>
            </a:r>
            <a:endParaRPr kumimoji="1" lang="en-US" altLang="ja-JP" sz="2400" dirty="0"/>
          </a:p>
          <a:p>
            <a:r>
              <a:rPr kumimoji="1" lang="ja-JP" altLang="en-US" sz="2400" dirty="0"/>
              <a:t>人が本来の作業に集中しつつも、ロボットとの衝突を避けるための技術について検討</a:t>
            </a:r>
            <a:endParaRPr lang="en-US" altLang="ja-JP" sz="2400" dirty="0"/>
          </a:p>
          <a:p>
            <a:endParaRPr kumimoji="1" lang="ja-JP" altLang="en-US" dirty="0"/>
          </a:p>
        </p:txBody>
      </p:sp>
      <p:sp>
        <p:nvSpPr>
          <p:cNvPr id="8" name="四角形: 角を丸くする 7">
            <a:extLst>
              <a:ext uri="{FF2B5EF4-FFF2-40B4-BE49-F238E27FC236}">
                <a16:creationId xmlns:a16="http://schemas.microsoft.com/office/drawing/2014/main" id="{D29A6F4D-670A-70E5-BD00-1008B9D60767}"/>
              </a:ext>
            </a:extLst>
          </p:cNvPr>
          <p:cNvSpPr/>
          <p:nvPr/>
        </p:nvSpPr>
        <p:spPr>
          <a:xfrm>
            <a:off x="4320321" y="2690336"/>
            <a:ext cx="7702062" cy="1419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95971A3-927B-1278-2DB7-606882FE2DB7}"/>
              </a:ext>
            </a:extLst>
          </p:cNvPr>
          <p:cNvSpPr txBox="1"/>
          <p:nvPr/>
        </p:nvSpPr>
        <p:spPr>
          <a:xfrm flipH="1">
            <a:off x="4602041" y="2784514"/>
            <a:ext cx="7296882" cy="1477328"/>
          </a:xfrm>
          <a:prstGeom prst="rect">
            <a:avLst/>
          </a:prstGeom>
          <a:noFill/>
        </p:spPr>
        <p:txBody>
          <a:bodyPr wrap="square" rtlCol="0">
            <a:spAutoFit/>
          </a:bodyPr>
          <a:lstStyle/>
          <a:p>
            <a:r>
              <a:rPr kumimoji="1" lang="ja-JP" altLang="en-US" sz="2400" dirty="0">
                <a:solidFill>
                  <a:schemeClr val="bg1"/>
                </a:solidFill>
              </a:rPr>
              <a:t>安全性を保ちつつ接近距離を短くするためには、</a:t>
            </a:r>
            <a:endParaRPr kumimoji="1" lang="en-US" altLang="ja-JP" sz="2400" dirty="0">
              <a:solidFill>
                <a:schemeClr val="bg1"/>
              </a:solidFill>
            </a:endParaRPr>
          </a:p>
          <a:p>
            <a:r>
              <a:rPr kumimoji="1" lang="ja-JP" altLang="en-US" sz="2400" dirty="0">
                <a:solidFill>
                  <a:schemeClr val="bg1"/>
                </a:solidFill>
              </a:rPr>
              <a:t>ロボットだけでなく人にも適切なナビゲーションを与えることが有効ではないか？</a:t>
            </a:r>
            <a:endParaRPr kumimoji="1" lang="en-US" altLang="ja-JP" sz="2400" dirty="0">
              <a:solidFill>
                <a:schemeClr val="bg1"/>
              </a:solidFill>
            </a:endParaRPr>
          </a:p>
          <a:p>
            <a:endParaRPr kumimoji="1" lang="ja-JP" altLang="en-US" dirty="0"/>
          </a:p>
        </p:txBody>
      </p:sp>
    </p:spTree>
    <p:extLst>
      <p:ext uri="{BB962C8B-B14F-4D97-AF65-F5344CB8AC3E}">
        <p14:creationId xmlns:p14="http://schemas.microsoft.com/office/powerpoint/2010/main" val="10555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9457"/>
            <a:ext cx="10515600" cy="1325563"/>
          </a:xfrm>
        </p:spPr>
        <p:txBody>
          <a:bodyPr/>
          <a:lstStyle/>
          <a:p>
            <a:r>
              <a:rPr kumimoji="1" lang="ja-JP" altLang="en-US" dirty="0"/>
              <a:t>本研究の全体像</a:t>
            </a:r>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5</a:t>
            </a:fld>
            <a:endParaRPr kumimoji="1" lang="ja-JP" altLang="en-US"/>
          </a:p>
        </p:txBody>
      </p:sp>
      <p:pic>
        <p:nvPicPr>
          <p:cNvPr id="14" name="図 13">
            <a:extLst>
              <a:ext uri="{FF2B5EF4-FFF2-40B4-BE49-F238E27FC236}">
                <a16:creationId xmlns:a16="http://schemas.microsoft.com/office/drawing/2014/main" id="{E76E8826-9BBE-9670-6318-19DF48B8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0175"/>
            <a:ext cx="7825881" cy="4402058"/>
          </a:xfrm>
          <a:prstGeom prst="rect">
            <a:avLst/>
          </a:prstGeom>
        </p:spPr>
      </p:pic>
      <p:grpSp>
        <p:nvGrpSpPr>
          <p:cNvPr id="15" name="グループ化 14">
            <a:extLst>
              <a:ext uri="{FF2B5EF4-FFF2-40B4-BE49-F238E27FC236}">
                <a16:creationId xmlns:a16="http://schemas.microsoft.com/office/drawing/2014/main" id="{2CA9F91C-8F36-F8A1-D3EF-433AB51655DD}"/>
              </a:ext>
            </a:extLst>
          </p:cNvPr>
          <p:cNvGrpSpPr/>
          <p:nvPr/>
        </p:nvGrpSpPr>
        <p:grpSpPr>
          <a:xfrm>
            <a:off x="3974625" y="5000405"/>
            <a:ext cx="3997351" cy="1520321"/>
            <a:chOff x="3889349" y="4789774"/>
            <a:chExt cx="3997351" cy="1520321"/>
          </a:xfrm>
        </p:grpSpPr>
        <p:sp>
          <p:nvSpPr>
            <p:cNvPr id="16" name="円: 塗りつぶしなし 15">
              <a:extLst>
                <a:ext uri="{FF2B5EF4-FFF2-40B4-BE49-F238E27FC236}">
                  <a16:creationId xmlns:a16="http://schemas.microsoft.com/office/drawing/2014/main" id="{5CAA4190-7B9A-4435-2BD6-82F9AF7AF1F3}"/>
                </a:ext>
              </a:extLst>
            </p:cNvPr>
            <p:cNvSpPr/>
            <p:nvPr/>
          </p:nvSpPr>
          <p:spPr>
            <a:xfrm>
              <a:off x="3889349" y="4789774"/>
              <a:ext cx="3997351" cy="132040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654AB09-5E49-82E4-8798-DF847C5C4E3C}"/>
                </a:ext>
              </a:extLst>
            </p:cNvPr>
            <p:cNvSpPr txBox="1"/>
            <p:nvPr/>
          </p:nvSpPr>
          <p:spPr>
            <a:xfrm>
              <a:off x="7272620" y="5848430"/>
              <a:ext cx="385042" cy="461665"/>
            </a:xfrm>
            <a:prstGeom prst="rect">
              <a:avLst/>
            </a:prstGeom>
            <a:noFill/>
          </p:spPr>
          <p:txBody>
            <a:bodyPr wrap="none" rtlCol="0">
              <a:spAutoFit/>
            </a:bodyPr>
            <a:lstStyle/>
            <a:p>
              <a:r>
                <a:rPr kumimoji="1" lang="en-US" altLang="ja-JP" sz="2400" dirty="0"/>
                <a:t>A</a:t>
              </a:r>
              <a:endParaRPr kumimoji="1" lang="ja-JP" altLang="en-US" sz="2400" dirty="0"/>
            </a:p>
          </p:txBody>
        </p:sp>
      </p:grpSp>
      <p:grpSp>
        <p:nvGrpSpPr>
          <p:cNvPr id="18" name="グループ化 17">
            <a:extLst>
              <a:ext uri="{FF2B5EF4-FFF2-40B4-BE49-F238E27FC236}">
                <a16:creationId xmlns:a16="http://schemas.microsoft.com/office/drawing/2014/main" id="{7552EEFB-BF1F-F5FD-2871-F11B56C88B8D}"/>
              </a:ext>
            </a:extLst>
          </p:cNvPr>
          <p:cNvGrpSpPr/>
          <p:nvPr/>
        </p:nvGrpSpPr>
        <p:grpSpPr>
          <a:xfrm>
            <a:off x="5338238" y="3366372"/>
            <a:ext cx="2487643" cy="1798559"/>
            <a:chOff x="3069491" y="4789774"/>
            <a:chExt cx="4817209" cy="1320402"/>
          </a:xfrm>
        </p:grpSpPr>
        <p:sp>
          <p:nvSpPr>
            <p:cNvPr id="19" name="円: 塗りつぶしなし 18">
              <a:extLst>
                <a:ext uri="{FF2B5EF4-FFF2-40B4-BE49-F238E27FC236}">
                  <a16:creationId xmlns:a16="http://schemas.microsoft.com/office/drawing/2014/main" id="{C7A3E781-C778-5ACE-BD22-4F74221FC527}"/>
                </a:ext>
              </a:extLst>
            </p:cNvPr>
            <p:cNvSpPr/>
            <p:nvPr/>
          </p:nvSpPr>
          <p:spPr>
            <a:xfrm>
              <a:off x="3889349" y="4789774"/>
              <a:ext cx="3997351" cy="132040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C9A522FE-2B12-44F9-600E-DBC9D7CD2ADE}"/>
                </a:ext>
              </a:extLst>
            </p:cNvPr>
            <p:cNvSpPr txBox="1"/>
            <p:nvPr/>
          </p:nvSpPr>
          <p:spPr>
            <a:xfrm>
              <a:off x="3069491" y="5451427"/>
              <a:ext cx="761135" cy="338929"/>
            </a:xfrm>
            <a:prstGeom prst="rect">
              <a:avLst/>
            </a:prstGeom>
            <a:noFill/>
          </p:spPr>
          <p:txBody>
            <a:bodyPr wrap="none" rtlCol="0">
              <a:spAutoFit/>
            </a:bodyPr>
            <a:lstStyle/>
            <a:p>
              <a:r>
                <a:rPr kumimoji="1" lang="en-US" altLang="ja-JP" sz="2400" dirty="0"/>
                <a:t>B</a:t>
              </a:r>
              <a:endParaRPr kumimoji="1" lang="ja-JP" altLang="en-US" sz="2400" dirty="0"/>
            </a:p>
          </p:txBody>
        </p:sp>
      </p:grpSp>
      <p:sp>
        <p:nvSpPr>
          <p:cNvPr id="21" name="テキスト ボックス 20">
            <a:extLst>
              <a:ext uri="{FF2B5EF4-FFF2-40B4-BE49-F238E27FC236}">
                <a16:creationId xmlns:a16="http://schemas.microsoft.com/office/drawing/2014/main" id="{1AAAD3BE-5C0E-A614-9814-01AB4C5812F6}"/>
              </a:ext>
            </a:extLst>
          </p:cNvPr>
          <p:cNvSpPr txBox="1"/>
          <p:nvPr/>
        </p:nvSpPr>
        <p:spPr>
          <a:xfrm flipH="1">
            <a:off x="7819832" y="2421298"/>
            <a:ext cx="4372168" cy="3693319"/>
          </a:xfrm>
          <a:prstGeom prst="rect">
            <a:avLst/>
          </a:prstGeom>
          <a:noFill/>
        </p:spPr>
        <p:txBody>
          <a:bodyPr wrap="square" rtlCol="0">
            <a:spAutoFit/>
          </a:bodyPr>
          <a:lstStyle/>
          <a:p>
            <a:pPr algn="l"/>
            <a:r>
              <a:rPr lang="en-US" altLang="ja-JP" sz="2400" dirty="0">
                <a:latin typeface="-apple-system"/>
              </a:rPr>
              <a:t>A.</a:t>
            </a:r>
            <a:r>
              <a:rPr lang="ja-JP" altLang="en-US" sz="2400" b="0" i="0" dirty="0">
                <a:effectLst/>
                <a:latin typeface="-apple-system"/>
              </a:rPr>
              <a:t> 人間の視覚に適切な情報を</a:t>
            </a:r>
            <a:r>
              <a:rPr lang="en-US" altLang="ja-JP" sz="2400" dirty="0">
                <a:latin typeface="-apple-system"/>
              </a:rPr>
              <a:t>	</a:t>
            </a:r>
          </a:p>
          <a:p>
            <a:pPr algn="l"/>
            <a:r>
              <a:rPr lang="ja-JP" altLang="en-US" sz="2400" b="0" i="0" dirty="0">
                <a:effectLst/>
                <a:latin typeface="-apple-system"/>
              </a:rPr>
              <a:t>提示することにより</a:t>
            </a:r>
            <a:endParaRPr lang="en-US" altLang="ja-JP" sz="2400" b="0" i="0" dirty="0">
              <a:effectLst/>
              <a:latin typeface="-apple-system"/>
            </a:endParaRPr>
          </a:p>
          <a:p>
            <a:pPr algn="l"/>
            <a:r>
              <a:rPr lang="ja-JP" altLang="en-US" sz="2400" b="0" i="0" dirty="0">
                <a:effectLst/>
                <a:latin typeface="-apple-system"/>
              </a:rPr>
              <a:t>望む行動を誘発するモデルを明らかにする</a:t>
            </a:r>
            <a:endParaRPr lang="en-US" altLang="ja-JP" sz="2400" b="0" i="0" dirty="0">
              <a:effectLst/>
              <a:latin typeface="-apple-system"/>
            </a:endParaRPr>
          </a:p>
          <a:p>
            <a:pPr algn="l"/>
            <a:endParaRPr lang="en-US" altLang="ja-JP" sz="2400" b="0" i="0" dirty="0">
              <a:effectLst/>
              <a:latin typeface="-apple-system"/>
            </a:endParaRPr>
          </a:p>
          <a:p>
            <a:r>
              <a:rPr lang="en-US" altLang="ja-JP" sz="2400" b="0" i="0" dirty="0">
                <a:effectLst/>
                <a:latin typeface="-apple-system"/>
              </a:rPr>
              <a:t>B.</a:t>
            </a:r>
            <a:r>
              <a:rPr lang="en-US" altLang="ja-JP" sz="2400" dirty="0">
                <a:latin typeface="-apple-system"/>
              </a:rPr>
              <a:t>A</a:t>
            </a:r>
            <a:r>
              <a:rPr lang="ja-JP" altLang="en-US" sz="2400" b="0" i="0" dirty="0">
                <a:effectLst/>
                <a:latin typeface="-apple-system"/>
              </a:rPr>
              <a:t>のモデルを使って人間をナビゲーションすることで、ロボットと安全かつ効率的に</a:t>
            </a:r>
            <a:endParaRPr lang="en-US" altLang="ja-JP" sz="2400" b="0" i="0" dirty="0">
              <a:effectLst/>
              <a:latin typeface="-apple-system"/>
            </a:endParaRPr>
          </a:p>
          <a:p>
            <a:r>
              <a:rPr lang="ja-JP" altLang="en-US" sz="2400" b="0" i="0" dirty="0">
                <a:effectLst/>
                <a:latin typeface="-apple-system"/>
              </a:rPr>
              <a:t>活動できるようにする</a:t>
            </a:r>
          </a:p>
          <a:p>
            <a:pPr algn="l"/>
            <a:endParaRPr lang="en-US" altLang="ja-JP" b="0" i="0" dirty="0">
              <a:effectLst/>
              <a:latin typeface="-apple-system"/>
            </a:endParaRPr>
          </a:p>
        </p:txBody>
      </p:sp>
    </p:spTree>
    <p:extLst>
      <p:ext uri="{BB962C8B-B14F-4D97-AF65-F5344CB8AC3E}">
        <p14:creationId xmlns:p14="http://schemas.microsoft.com/office/powerpoint/2010/main" val="40500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9457"/>
            <a:ext cx="10515600" cy="1325563"/>
          </a:xfrm>
        </p:spPr>
        <p:txBody>
          <a:bodyPr/>
          <a:lstStyle/>
          <a:p>
            <a:r>
              <a:rPr kumimoji="1" lang="ja-JP" altLang="en-US" dirty="0"/>
              <a:t>本研究の全体像</a:t>
            </a:r>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6</a:t>
            </a:fld>
            <a:endParaRPr kumimoji="1" lang="ja-JP" altLang="en-US"/>
          </a:p>
        </p:txBody>
      </p:sp>
      <p:pic>
        <p:nvPicPr>
          <p:cNvPr id="14" name="図 13">
            <a:extLst>
              <a:ext uri="{FF2B5EF4-FFF2-40B4-BE49-F238E27FC236}">
                <a16:creationId xmlns:a16="http://schemas.microsoft.com/office/drawing/2014/main" id="{E76E8826-9BBE-9670-6318-19DF48B8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0175"/>
            <a:ext cx="7825881" cy="4402058"/>
          </a:xfrm>
          <a:prstGeom prst="rect">
            <a:avLst/>
          </a:prstGeom>
        </p:spPr>
      </p:pic>
      <p:grpSp>
        <p:nvGrpSpPr>
          <p:cNvPr id="15" name="グループ化 14">
            <a:extLst>
              <a:ext uri="{FF2B5EF4-FFF2-40B4-BE49-F238E27FC236}">
                <a16:creationId xmlns:a16="http://schemas.microsoft.com/office/drawing/2014/main" id="{2CA9F91C-8F36-F8A1-D3EF-433AB51655DD}"/>
              </a:ext>
            </a:extLst>
          </p:cNvPr>
          <p:cNvGrpSpPr/>
          <p:nvPr/>
        </p:nvGrpSpPr>
        <p:grpSpPr>
          <a:xfrm>
            <a:off x="3974625" y="5000405"/>
            <a:ext cx="3997351" cy="1520321"/>
            <a:chOff x="3889349" y="4789774"/>
            <a:chExt cx="3997351" cy="1520321"/>
          </a:xfrm>
        </p:grpSpPr>
        <p:sp>
          <p:nvSpPr>
            <p:cNvPr id="16" name="円: 塗りつぶしなし 15">
              <a:extLst>
                <a:ext uri="{FF2B5EF4-FFF2-40B4-BE49-F238E27FC236}">
                  <a16:creationId xmlns:a16="http://schemas.microsoft.com/office/drawing/2014/main" id="{5CAA4190-7B9A-4435-2BD6-82F9AF7AF1F3}"/>
                </a:ext>
              </a:extLst>
            </p:cNvPr>
            <p:cNvSpPr/>
            <p:nvPr/>
          </p:nvSpPr>
          <p:spPr>
            <a:xfrm>
              <a:off x="3889349" y="4789774"/>
              <a:ext cx="3997351" cy="132040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654AB09-5E49-82E4-8798-DF847C5C4E3C}"/>
                </a:ext>
              </a:extLst>
            </p:cNvPr>
            <p:cNvSpPr txBox="1"/>
            <p:nvPr/>
          </p:nvSpPr>
          <p:spPr>
            <a:xfrm>
              <a:off x="7272620" y="5848430"/>
              <a:ext cx="385042" cy="461665"/>
            </a:xfrm>
            <a:prstGeom prst="rect">
              <a:avLst/>
            </a:prstGeom>
            <a:noFill/>
          </p:spPr>
          <p:txBody>
            <a:bodyPr wrap="none" rtlCol="0">
              <a:spAutoFit/>
            </a:bodyPr>
            <a:lstStyle/>
            <a:p>
              <a:r>
                <a:rPr kumimoji="1" lang="en-US" altLang="ja-JP" sz="2400" dirty="0"/>
                <a:t>A</a:t>
              </a:r>
              <a:endParaRPr kumimoji="1" lang="ja-JP" altLang="en-US" sz="2400" dirty="0"/>
            </a:p>
          </p:txBody>
        </p:sp>
      </p:grpSp>
      <p:sp>
        <p:nvSpPr>
          <p:cNvPr id="21" name="テキスト ボックス 20">
            <a:extLst>
              <a:ext uri="{FF2B5EF4-FFF2-40B4-BE49-F238E27FC236}">
                <a16:creationId xmlns:a16="http://schemas.microsoft.com/office/drawing/2014/main" id="{1AAAD3BE-5C0E-A614-9814-01AB4C5812F6}"/>
              </a:ext>
            </a:extLst>
          </p:cNvPr>
          <p:cNvSpPr txBox="1"/>
          <p:nvPr/>
        </p:nvSpPr>
        <p:spPr>
          <a:xfrm flipH="1">
            <a:off x="7819832" y="2421298"/>
            <a:ext cx="4372168" cy="3693319"/>
          </a:xfrm>
          <a:prstGeom prst="rect">
            <a:avLst/>
          </a:prstGeom>
          <a:noFill/>
        </p:spPr>
        <p:txBody>
          <a:bodyPr wrap="square" rtlCol="0">
            <a:spAutoFit/>
          </a:bodyPr>
          <a:lstStyle/>
          <a:p>
            <a:pPr algn="l"/>
            <a:r>
              <a:rPr lang="en-US" altLang="ja-JP" sz="2400" b="1" dirty="0">
                <a:latin typeface="-apple-system"/>
              </a:rPr>
              <a:t>A.</a:t>
            </a:r>
            <a:r>
              <a:rPr lang="ja-JP" altLang="en-US" sz="2400" b="1" i="0" dirty="0">
                <a:effectLst/>
                <a:latin typeface="-apple-system"/>
              </a:rPr>
              <a:t> 人間の視覚に適切な情報を</a:t>
            </a:r>
            <a:r>
              <a:rPr lang="en-US" altLang="ja-JP" sz="2400" b="1" dirty="0">
                <a:latin typeface="-apple-system"/>
              </a:rPr>
              <a:t>	</a:t>
            </a:r>
          </a:p>
          <a:p>
            <a:pPr algn="l"/>
            <a:r>
              <a:rPr lang="ja-JP" altLang="en-US" sz="2400" b="1" i="0" dirty="0">
                <a:effectLst/>
                <a:latin typeface="-apple-system"/>
              </a:rPr>
              <a:t>提示することにより</a:t>
            </a:r>
            <a:endParaRPr lang="en-US" altLang="ja-JP" sz="2400" b="1" i="0" dirty="0">
              <a:effectLst/>
              <a:latin typeface="-apple-system"/>
            </a:endParaRPr>
          </a:p>
          <a:p>
            <a:pPr algn="l"/>
            <a:r>
              <a:rPr lang="ja-JP" altLang="en-US" sz="2400" b="1" i="0" dirty="0">
                <a:effectLst/>
                <a:latin typeface="-apple-system"/>
              </a:rPr>
              <a:t>望む行動を誘発するモデルを明らかにする</a:t>
            </a:r>
            <a:endParaRPr lang="en-US" altLang="ja-JP" sz="2400" b="1" i="0" dirty="0">
              <a:effectLst/>
              <a:latin typeface="-apple-system"/>
            </a:endParaRPr>
          </a:p>
          <a:p>
            <a:pPr algn="l"/>
            <a:endParaRPr lang="en-US" altLang="ja-JP" sz="2400" b="0" i="0" dirty="0">
              <a:effectLst/>
              <a:latin typeface="-apple-system"/>
            </a:endParaRPr>
          </a:p>
          <a:p>
            <a:r>
              <a:rPr lang="en-US" altLang="ja-JP" sz="2400" b="0" i="0" dirty="0">
                <a:effectLst/>
                <a:latin typeface="-apple-system"/>
              </a:rPr>
              <a:t>B.</a:t>
            </a:r>
            <a:r>
              <a:rPr lang="en-US" altLang="ja-JP" sz="2400" dirty="0">
                <a:latin typeface="-apple-system"/>
              </a:rPr>
              <a:t>A</a:t>
            </a:r>
            <a:r>
              <a:rPr lang="ja-JP" altLang="en-US" sz="2400" b="0" i="0" dirty="0">
                <a:effectLst/>
                <a:latin typeface="-apple-system"/>
              </a:rPr>
              <a:t>のモデルを使って人間をナビゲーションすることで、ロボットと安全かつ効率的に</a:t>
            </a:r>
            <a:endParaRPr lang="en-US" altLang="ja-JP" sz="2400" b="0" i="0" dirty="0">
              <a:effectLst/>
              <a:latin typeface="-apple-system"/>
            </a:endParaRPr>
          </a:p>
          <a:p>
            <a:r>
              <a:rPr lang="ja-JP" altLang="en-US" sz="2400" b="0" i="0" dirty="0">
                <a:effectLst/>
                <a:latin typeface="-apple-system"/>
              </a:rPr>
              <a:t>活動できるようにする</a:t>
            </a:r>
          </a:p>
          <a:p>
            <a:pPr algn="l"/>
            <a:endParaRPr lang="en-US" altLang="ja-JP" b="0" i="0" dirty="0">
              <a:effectLst/>
              <a:latin typeface="-apple-system"/>
            </a:endParaRPr>
          </a:p>
        </p:txBody>
      </p:sp>
    </p:spTree>
    <p:extLst>
      <p:ext uri="{BB962C8B-B14F-4D97-AF65-F5344CB8AC3E}">
        <p14:creationId xmlns:p14="http://schemas.microsoft.com/office/powerpoint/2010/main" val="246396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DFFFC09A-6320-99F8-B367-1F2CD1D1DD74}"/>
              </a:ext>
            </a:extLst>
          </p:cNvPr>
          <p:cNvGraphicFramePr>
            <a:graphicFrameLocks noChangeAspect="1"/>
          </p:cNvGraphicFramePr>
          <p:nvPr>
            <p:extLst>
              <p:ext uri="{D42A27DB-BD31-4B8C-83A1-F6EECF244321}">
                <p14:modId xmlns:p14="http://schemas.microsoft.com/office/powerpoint/2010/main" val="2308116087"/>
              </p:ext>
            </p:extLst>
          </p:nvPr>
        </p:nvGraphicFramePr>
        <p:xfrm>
          <a:off x="1568212" y="1940605"/>
          <a:ext cx="8806543" cy="4953680"/>
        </p:xfrm>
        <a:graphic>
          <a:graphicData uri="http://schemas.openxmlformats.org/presentationml/2006/ole">
            <mc:AlternateContent xmlns:mc="http://schemas.openxmlformats.org/markup-compatibility/2006">
              <mc:Choice xmlns:v="urn:schemas-microsoft-com:vml" Requires="v">
                <p:oleObj name="Acrobat Document" r:id="rId3" imgW="4571596" imgH="2571393" progId="Acrobat.Document.DC">
                  <p:embed/>
                </p:oleObj>
              </mc:Choice>
              <mc:Fallback>
                <p:oleObj name="Acrobat Document" r:id="rId3" imgW="4571596" imgH="2571393" progId="Acrobat.Document.DC">
                  <p:embed/>
                  <p:pic>
                    <p:nvPicPr>
                      <p:cNvPr id="3" name="オブジェクト 2">
                        <a:extLst>
                          <a:ext uri="{FF2B5EF4-FFF2-40B4-BE49-F238E27FC236}">
                            <a16:creationId xmlns:a16="http://schemas.microsoft.com/office/drawing/2014/main" id="{DFFFC09A-6320-99F8-B367-1F2CD1D1DD74}"/>
                          </a:ext>
                        </a:extLst>
                      </p:cNvPr>
                      <p:cNvPicPr/>
                      <p:nvPr/>
                    </p:nvPicPr>
                    <p:blipFill>
                      <a:blip r:embed="rId4"/>
                      <a:stretch>
                        <a:fillRect/>
                      </a:stretch>
                    </p:blipFill>
                    <p:spPr>
                      <a:xfrm>
                        <a:off x="1568212" y="1940605"/>
                        <a:ext cx="8806543" cy="4953680"/>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56370"/>
            <a:ext cx="10515600" cy="1325563"/>
          </a:xfrm>
        </p:spPr>
        <p:txBody>
          <a:bodyPr/>
          <a:lstStyle/>
          <a:p>
            <a:r>
              <a:rPr kumimoji="1" lang="ja-JP" altLang="en-US" dirty="0"/>
              <a:t>提案方式</a:t>
            </a:r>
            <a:r>
              <a:rPr kumimoji="1" lang="en-US" altLang="ja-JP" dirty="0"/>
              <a:t>(1/2</a:t>
            </a:r>
            <a:r>
              <a:rPr lang="en-US" altLang="ja-JP" dirty="0"/>
              <a:t>)</a:t>
            </a:r>
            <a:endParaRPr kumimoji="1" lang="ja-JP" altLang="en-US" dirty="0"/>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7</a:t>
            </a:fld>
            <a:endParaRPr kumimoji="1" lang="ja-JP" altLang="en-US"/>
          </a:p>
        </p:txBody>
      </p:sp>
      <p:sp>
        <p:nvSpPr>
          <p:cNvPr id="7" name="正方形/長方形 6">
            <a:extLst>
              <a:ext uri="{FF2B5EF4-FFF2-40B4-BE49-F238E27FC236}">
                <a16:creationId xmlns:a16="http://schemas.microsoft.com/office/drawing/2014/main" id="{6D95AF68-95DB-72B5-7D2F-4D1A308F871A}"/>
              </a:ext>
            </a:extLst>
          </p:cNvPr>
          <p:cNvSpPr/>
          <p:nvPr/>
        </p:nvSpPr>
        <p:spPr>
          <a:xfrm>
            <a:off x="1023257" y="1872343"/>
            <a:ext cx="9216572" cy="25545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DC5BC925-5BD7-936A-2944-ACD9BB408D48}"/>
              </a:ext>
            </a:extLst>
          </p:cNvPr>
          <p:cNvSpPr>
            <a:spLocks noGrp="1"/>
          </p:cNvSpPr>
          <p:nvPr>
            <p:ph idx="1"/>
          </p:nvPr>
        </p:nvSpPr>
        <p:spPr>
          <a:xfrm>
            <a:off x="202223" y="2005013"/>
            <a:ext cx="11787554" cy="4351338"/>
          </a:xfrm>
        </p:spPr>
        <p:txBody>
          <a:bodyPr>
            <a:noAutofit/>
          </a:bodyPr>
          <a:lstStyle/>
          <a:p>
            <a:pPr marL="0" indent="0" algn="l">
              <a:buNone/>
            </a:pPr>
            <a:r>
              <a:rPr lang="en-US" altLang="ja-JP" sz="2400" dirty="0">
                <a:latin typeface="-apple-system"/>
              </a:rPr>
              <a:t>MR</a:t>
            </a:r>
            <a:r>
              <a:rPr lang="ja-JP" altLang="en-US" sz="2400" dirty="0">
                <a:latin typeface="-apple-system"/>
              </a:rPr>
              <a:t>デバイス</a:t>
            </a:r>
            <a:r>
              <a:rPr lang="ja-JP" altLang="en-US" sz="2400" b="0" i="0" dirty="0">
                <a:effectLst/>
                <a:latin typeface="-apple-system"/>
              </a:rPr>
              <a:t>を用いて人をナビゲーションすることで、</a:t>
            </a:r>
            <a:br>
              <a:rPr lang="en-US" altLang="ja-JP" sz="2400" dirty="0">
                <a:latin typeface="-apple-system"/>
              </a:rPr>
            </a:br>
            <a:r>
              <a:rPr lang="ja-JP" altLang="en-US" sz="2400" b="0" i="0" dirty="0">
                <a:effectLst/>
                <a:latin typeface="-apple-system"/>
              </a:rPr>
              <a:t>狭い空間において人が作業に集中しつつもロボットに衝突しないシステムを提案する</a:t>
            </a:r>
          </a:p>
          <a:p>
            <a:pPr marL="0" indent="0">
              <a:buNone/>
            </a:pPr>
            <a:r>
              <a:rPr lang="ja-JP" altLang="en-US" sz="2400" dirty="0"/>
              <a:t>①位置センサーを用いて人とロボットの位置をリアルタイムに計測する</a:t>
            </a:r>
            <a:endParaRPr lang="en-US" altLang="ja-JP" sz="2400" dirty="0"/>
          </a:p>
          <a:p>
            <a:pPr marL="0" indent="0">
              <a:buNone/>
            </a:pPr>
            <a:r>
              <a:rPr lang="ja-JP" altLang="en-US" sz="2400" dirty="0"/>
              <a:t>（デジタルツイン化）</a:t>
            </a:r>
            <a:endParaRPr lang="en-US" altLang="ja-JP" sz="2400" dirty="0"/>
          </a:p>
          <a:p>
            <a:pPr marL="0" indent="0">
              <a:buNone/>
            </a:pPr>
            <a:endParaRPr lang="en-US" altLang="ja-JP" sz="2400" dirty="0"/>
          </a:p>
        </p:txBody>
      </p:sp>
    </p:spTree>
    <p:extLst>
      <p:ext uri="{BB962C8B-B14F-4D97-AF65-F5344CB8AC3E}">
        <p14:creationId xmlns:p14="http://schemas.microsoft.com/office/powerpoint/2010/main" val="39024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3C4DB-E9C3-60F7-073E-A98BA4DA786C}"/>
              </a:ext>
            </a:extLst>
          </p:cNvPr>
          <p:cNvSpPr>
            <a:spLocks noGrp="1"/>
          </p:cNvSpPr>
          <p:nvPr>
            <p:ph type="title"/>
          </p:nvPr>
        </p:nvSpPr>
        <p:spPr>
          <a:xfrm>
            <a:off x="838200" y="674755"/>
            <a:ext cx="10515600" cy="1325563"/>
          </a:xfrm>
        </p:spPr>
        <p:txBody>
          <a:bodyPr/>
          <a:lstStyle/>
          <a:p>
            <a:r>
              <a:rPr kumimoji="1" lang="ja-JP" altLang="en-US" dirty="0"/>
              <a:t>提案方式</a:t>
            </a:r>
            <a:r>
              <a:rPr lang="en-US" altLang="ja-JP" dirty="0"/>
              <a:t>(2/2)</a:t>
            </a:r>
            <a:endParaRPr kumimoji="1" lang="ja-JP" altLang="en-US" dirty="0"/>
          </a:p>
        </p:txBody>
      </p:sp>
      <p:sp>
        <p:nvSpPr>
          <p:cNvPr id="4" name="フッター プレースホルダー 3">
            <a:extLst>
              <a:ext uri="{FF2B5EF4-FFF2-40B4-BE49-F238E27FC236}">
                <a16:creationId xmlns:a16="http://schemas.microsoft.com/office/drawing/2014/main" id="{5D7D3321-61FC-01E4-DA0D-DAEE2B28D88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0800710-496C-25D9-C8AB-0D8A9A0C3693}"/>
              </a:ext>
            </a:extLst>
          </p:cNvPr>
          <p:cNvSpPr>
            <a:spLocks noGrp="1"/>
          </p:cNvSpPr>
          <p:nvPr>
            <p:ph type="sldNum" sz="quarter" idx="12"/>
          </p:nvPr>
        </p:nvSpPr>
        <p:spPr/>
        <p:txBody>
          <a:bodyPr/>
          <a:lstStyle/>
          <a:p>
            <a:fld id="{FD4305FA-3F4E-4715-9009-78D256D8064B}"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D83C58E9-CE7E-00ED-89FA-71EE2F0A7E68}"/>
              </a:ext>
            </a:extLst>
          </p:cNvPr>
          <p:cNvSpPr txBox="1"/>
          <p:nvPr/>
        </p:nvSpPr>
        <p:spPr>
          <a:xfrm>
            <a:off x="234462" y="1915832"/>
            <a:ext cx="11723076" cy="2246769"/>
          </a:xfrm>
          <a:prstGeom prst="rect">
            <a:avLst/>
          </a:prstGeom>
          <a:noFill/>
        </p:spPr>
        <p:txBody>
          <a:bodyPr wrap="square">
            <a:spAutoFit/>
          </a:bodyPr>
          <a:lstStyle/>
          <a:p>
            <a:pPr marL="0" indent="0">
              <a:buNone/>
            </a:pPr>
            <a:r>
              <a:rPr lang="ja-JP" altLang="en-US" sz="2400" dirty="0"/>
              <a:t>②人に対するナビゲーション目標を決定し、</a:t>
            </a:r>
            <a:r>
              <a:rPr lang="en-US" altLang="ja-JP" sz="2400" dirty="0"/>
              <a:t>MR</a:t>
            </a:r>
            <a:r>
              <a:rPr lang="ja-JP" altLang="en-US" sz="2400" dirty="0"/>
              <a:t>デバイスに表示すべき情報を決定する（デジタルツインを用いたナビゲーション）</a:t>
            </a:r>
            <a:endParaRPr lang="en-US" altLang="ja-JP" sz="2400" dirty="0"/>
          </a:p>
          <a:p>
            <a:endParaRPr lang="en-US" altLang="ja-JP" sz="2400" dirty="0"/>
          </a:p>
          <a:p>
            <a:pPr marL="0" indent="0">
              <a:buNone/>
            </a:pPr>
            <a:r>
              <a:rPr lang="ja-JP" altLang="en-US" sz="2000" dirty="0"/>
              <a:t>この提案方式は以下の２点をナビゲーション目標とする</a:t>
            </a:r>
            <a:endParaRPr lang="en-US" altLang="ja-JP" sz="2000" dirty="0"/>
          </a:p>
          <a:p>
            <a:pPr>
              <a:buFont typeface="Wingdings" panose="05000000000000000000" pitchFamily="2" charset="2"/>
              <a:buChar char="l"/>
            </a:pPr>
            <a:r>
              <a:rPr kumimoji="1" lang="ja-JP" altLang="en-US" sz="2400" dirty="0">
                <a:solidFill>
                  <a:schemeClr val="tx1"/>
                </a:solidFill>
              </a:rPr>
              <a:t>安全</a:t>
            </a:r>
            <a:r>
              <a:rPr kumimoji="1" lang="ja-JP" altLang="en-US" sz="2400" dirty="0"/>
              <a:t>：ロボットの回避行動に依存せず人間主体でロボットとの衝突を回避すること</a:t>
            </a:r>
            <a:endParaRPr kumimoji="1" lang="en-US" altLang="ja-JP" sz="2400" dirty="0"/>
          </a:p>
          <a:p>
            <a:pPr>
              <a:buFont typeface="Wingdings" panose="05000000000000000000" pitchFamily="2" charset="2"/>
              <a:buChar char="l"/>
            </a:pPr>
            <a:r>
              <a:rPr kumimoji="1" lang="ja-JP" altLang="en-US" sz="2400" dirty="0">
                <a:solidFill>
                  <a:schemeClr val="tx1"/>
                </a:solidFill>
              </a:rPr>
              <a:t>効率</a:t>
            </a:r>
            <a:r>
              <a:rPr kumimoji="1" lang="ja-JP" altLang="en-US" sz="2400" dirty="0"/>
              <a:t>：ロボットに気を取られ作業への集中度が下がることがないこと</a:t>
            </a:r>
            <a:endParaRPr lang="en-US" altLang="ja-JP" sz="2400" dirty="0"/>
          </a:p>
        </p:txBody>
      </p:sp>
      <p:pic>
        <p:nvPicPr>
          <p:cNvPr id="13" name="図 12">
            <a:extLst>
              <a:ext uri="{FF2B5EF4-FFF2-40B4-BE49-F238E27FC236}">
                <a16:creationId xmlns:a16="http://schemas.microsoft.com/office/drawing/2014/main" id="{67D662B1-105D-8F17-0731-B26CA7EFD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2" y="4557436"/>
            <a:ext cx="2467319" cy="1981477"/>
          </a:xfrm>
          <a:prstGeom prst="rect">
            <a:avLst/>
          </a:prstGeom>
        </p:spPr>
      </p:pic>
      <p:sp>
        <p:nvSpPr>
          <p:cNvPr id="14" name="楕円 13">
            <a:extLst>
              <a:ext uri="{FF2B5EF4-FFF2-40B4-BE49-F238E27FC236}">
                <a16:creationId xmlns:a16="http://schemas.microsoft.com/office/drawing/2014/main" id="{716CA106-087F-C231-4FE7-F2AE4D02B7E5}"/>
              </a:ext>
            </a:extLst>
          </p:cNvPr>
          <p:cNvSpPr/>
          <p:nvPr/>
        </p:nvSpPr>
        <p:spPr>
          <a:xfrm>
            <a:off x="5873926" y="4743214"/>
            <a:ext cx="1792514" cy="1647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t>人</a:t>
            </a:r>
          </a:p>
        </p:txBody>
      </p:sp>
      <p:sp>
        <p:nvSpPr>
          <p:cNvPr id="15" name="矢印: 右 14">
            <a:extLst>
              <a:ext uri="{FF2B5EF4-FFF2-40B4-BE49-F238E27FC236}">
                <a16:creationId xmlns:a16="http://schemas.microsoft.com/office/drawing/2014/main" id="{FCA91259-59AA-94C1-8177-C114809D34DD}"/>
              </a:ext>
            </a:extLst>
          </p:cNvPr>
          <p:cNvSpPr/>
          <p:nvPr/>
        </p:nvSpPr>
        <p:spPr>
          <a:xfrm>
            <a:off x="2904661" y="5567047"/>
            <a:ext cx="282302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ED3EC44-2137-2375-5DB0-5232B0BDDD78}"/>
              </a:ext>
            </a:extLst>
          </p:cNvPr>
          <p:cNvSpPr txBox="1"/>
          <p:nvPr/>
        </p:nvSpPr>
        <p:spPr>
          <a:xfrm flipH="1">
            <a:off x="7812675" y="5167582"/>
            <a:ext cx="2796709" cy="830997"/>
          </a:xfrm>
          <a:prstGeom prst="rect">
            <a:avLst/>
          </a:prstGeom>
          <a:noFill/>
        </p:spPr>
        <p:txBody>
          <a:bodyPr wrap="square" rtlCol="0">
            <a:spAutoFit/>
          </a:bodyPr>
          <a:lstStyle/>
          <a:p>
            <a:r>
              <a:rPr kumimoji="1" lang="ja-JP" altLang="en-US" sz="2400" dirty="0"/>
              <a:t>安全かつ効率的な行動へと誘導</a:t>
            </a:r>
          </a:p>
        </p:txBody>
      </p:sp>
      <p:sp>
        <p:nvSpPr>
          <p:cNvPr id="17" name="テキスト ボックス 16">
            <a:extLst>
              <a:ext uri="{FF2B5EF4-FFF2-40B4-BE49-F238E27FC236}">
                <a16:creationId xmlns:a16="http://schemas.microsoft.com/office/drawing/2014/main" id="{E0210811-F831-AB11-D15C-B11D02EE917D}"/>
              </a:ext>
            </a:extLst>
          </p:cNvPr>
          <p:cNvSpPr txBox="1"/>
          <p:nvPr/>
        </p:nvSpPr>
        <p:spPr>
          <a:xfrm flipH="1">
            <a:off x="3411497" y="4973648"/>
            <a:ext cx="2034010" cy="461665"/>
          </a:xfrm>
          <a:prstGeom prst="rect">
            <a:avLst/>
          </a:prstGeom>
          <a:noFill/>
        </p:spPr>
        <p:txBody>
          <a:bodyPr wrap="square" rtlCol="0">
            <a:spAutoFit/>
          </a:bodyPr>
          <a:lstStyle/>
          <a:p>
            <a:r>
              <a:rPr kumimoji="1" lang="ja-JP" altLang="en-US" sz="2400" dirty="0"/>
              <a:t>情報を提示</a:t>
            </a:r>
          </a:p>
        </p:txBody>
      </p:sp>
    </p:spTree>
    <p:extLst>
      <p:ext uri="{BB962C8B-B14F-4D97-AF65-F5344CB8AC3E}">
        <p14:creationId xmlns:p14="http://schemas.microsoft.com/office/powerpoint/2010/main" val="408894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3039-D61D-268F-060F-5042D575DBCA}"/>
              </a:ext>
            </a:extLst>
          </p:cNvPr>
          <p:cNvSpPr>
            <a:spLocks noGrp="1"/>
          </p:cNvSpPr>
          <p:nvPr>
            <p:ph type="title"/>
          </p:nvPr>
        </p:nvSpPr>
        <p:spPr>
          <a:xfrm>
            <a:off x="838200" y="679457"/>
            <a:ext cx="10515600" cy="1325563"/>
          </a:xfrm>
        </p:spPr>
        <p:txBody>
          <a:bodyPr/>
          <a:lstStyle/>
          <a:p>
            <a:r>
              <a:rPr kumimoji="1" lang="ja-JP" altLang="en-US" dirty="0"/>
              <a:t>本研究の全体像</a:t>
            </a:r>
          </a:p>
        </p:txBody>
      </p:sp>
      <p:sp>
        <p:nvSpPr>
          <p:cNvPr id="4" name="フッター プレースホルダー 3">
            <a:extLst>
              <a:ext uri="{FF2B5EF4-FFF2-40B4-BE49-F238E27FC236}">
                <a16:creationId xmlns:a16="http://schemas.microsoft.com/office/drawing/2014/main" id="{799C95FB-F6BB-81FA-D063-20E4126BCD7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404CEEB-7E8B-FDC9-3A03-96EB1BEFD87A}"/>
              </a:ext>
            </a:extLst>
          </p:cNvPr>
          <p:cNvSpPr>
            <a:spLocks noGrp="1"/>
          </p:cNvSpPr>
          <p:nvPr>
            <p:ph type="sldNum" sz="quarter" idx="12"/>
          </p:nvPr>
        </p:nvSpPr>
        <p:spPr/>
        <p:txBody>
          <a:bodyPr/>
          <a:lstStyle/>
          <a:p>
            <a:fld id="{FD4305FA-3F4E-4715-9009-78D256D8064B}" type="slidenum">
              <a:rPr kumimoji="1" lang="ja-JP" altLang="en-US" smtClean="0"/>
              <a:t>9</a:t>
            </a:fld>
            <a:endParaRPr kumimoji="1" lang="ja-JP" altLang="en-US"/>
          </a:p>
        </p:txBody>
      </p:sp>
      <p:pic>
        <p:nvPicPr>
          <p:cNvPr id="14" name="図 13">
            <a:extLst>
              <a:ext uri="{FF2B5EF4-FFF2-40B4-BE49-F238E27FC236}">
                <a16:creationId xmlns:a16="http://schemas.microsoft.com/office/drawing/2014/main" id="{E76E8826-9BBE-9670-6318-19DF48B80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0175"/>
            <a:ext cx="7825881" cy="4402058"/>
          </a:xfrm>
          <a:prstGeom prst="rect">
            <a:avLst/>
          </a:prstGeom>
        </p:spPr>
      </p:pic>
      <p:grpSp>
        <p:nvGrpSpPr>
          <p:cNvPr id="15" name="グループ化 14">
            <a:extLst>
              <a:ext uri="{FF2B5EF4-FFF2-40B4-BE49-F238E27FC236}">
                <a16:creationId xmlns:a16="http://schemas.microsoft.com/office/drawing/2014/main" id="{2CA9F91C-8F36-F8A1-D3EF-433AB51655DD}"/>
              </a:ext>
            </a:extLst>
          </p:cNvPr>
          <p:cNvGrpSpPr/>
          <p:nvPr/>
        </p:nvGrpSpPr>
        <p:grpSpPr>
          <a:xfrm>
            <a:off x="3974625" y="5000405"/>
            <a:ext cx="3997351" cy="1520321"/>
            <a:chOff x="3889349" y="4789774"/>
            <a:chExt cx="3997351" cy="1520321"/>
          </a:xfrm>
        </p:grpSpPr>
        <p:sp>
          <p:nvSpPr>
            <p:cNvPr id="16" name="円: 塗りつぶしなし 15">
              <a:extLst>
                <a:ext uri="{FF2B5EF4-FFF2-40B4-BE49-F238E27FC236}">
                  <a16:creationId xmlns:a16="http://schemas.microsoft.com/office/drawing/2014/main" id="{5CAA4190-7B9A-4435-2BD6-82F9AF7AF1F3}"/>
                </a:ext>
              </a:extLst>
            </p:cNvPr>
            <p:cNvSpPr/>
            <p:nvPr/>
          </p:nvSpPr>
          <p:spPr>
            <a:xfrm>
              <a:off x="3889349" y="4789774"/>
              <a:ext cx="3997351" cy="1320402"/>
            </a:xfrm>
            <a:prstGeom prst="donut">
              <a:avLst>
                <a:gd name="adj" fmla="val 16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654AB09-5E49-82E4-8798-DF847C5C4E3C}"/>
                </a:ext>
              </a:extLst>
            </p:cNvPr>
            <p:cNvSpPr txBox="1"/>
            <p:nvPr/>
          </p:nvSpPr>
          <p:spPr>
            <a:xfrm>
              <a:off x="7272620" y="5848430"/>
              <a:ext cx="385042" cy="461665"/>
            </a:xfrm>
            <a:prstGeom prst="rect">
              <a:avLst/>
            </a:prstGeom>
            <a:noFill/>
          </p:spPr>
          <p:txBody>
            <a:bodyPr wrap="none" rtlCol="0">
              <a:spAutoFit/>
            </a:bodyPr>
            <a:lstStyle/>
            <a:p>
              <a:r>
                <a:rPr kumimoji="1" lang="en-US" altLang="ja-JP" sz="2400" dirty="0"/>
                <a:t>A</a:t>
              </a:r>
              <a:endParaRPr kumimoji="1" lang="ja-JP" altLang="en-US" sz="2400" dirty="0"/>
            </a:p>
          </p:txBody>
        </p:sp>
      </p:grpSp>
      <p:sp>
        <p:nvSpPr>
          <p:cNvPr id="21" name="テキスト ボックス 20">
            <a:extLst>
              <a:ext uri="{FF2B5EF4-FFF2-40B4-BE49-F238E27FC236}">
                <a16:creationId xmlns:a16="http://schemas.microsoft.com/office/drawing/2014/main" id="{1AAAD3BE-5C0E-A614-9814-01AB4C5812F6}"/>
              </a:ext>
            </a:extLst>
          </p:cNvPr>
          <p:cNvSpPr txBox="1"/>
          <p:nvPr/>
        </p:nvSpPr>
        <p:spPr>
          <a:xfrm flipH="1">
            <a:off x="7819832" y="2421298"/>
            <a:ext cx="4372168" cy="3693319"/>
          </a:xfrm>
          <a:prstGeom prst="rect">
            <a:avLst/>
          </a:prstGeom>
          <a:noFill/>
        </p:spPr>
        <p:txBody>
          <a:bodyPr wrap="square" rtlCol="0">
            <a:spAutoFit/>
          </a:bodyPr>
          <a:lstStyle/>
          <a:p>
            <a:pPr algn="l"/>
            <a:r>
              <a:rPr lang="en-US" altLang="ja-JP" sz="2400" b="1" dirty="0">
                <a:latin typeface="-apple-system"/>
              </a:rPr>
              <a:t>A.</a:t>
            </a:r>
            <a:r>
              <a:rPr lang="ja-JP" altLang="en-US" sz="2400" b="1" i="0" dirty="0">
                <a:effectLst/>
                <a:latin typeface="-apple-system"/>
              </a:rPr>
              <a:t> </a:t>
            </a:r>
            <a:r>
              <a:rPr lang="ja-JP" altLang="en-US" sz="2400" i="0" dirty="0">
                <a:effectLst/>
                <a:latin typeface="-apple-system"/>
              </a:rPr>
              <a:t>人間の視覚に適切な情報を</a:t>
            </a:r>
            <a:r>
              <a:rPr lang="en-US" altLang="ja-JP" sz="2400" dirty="0">
                <a:latin typeface="-apple-system"/>
              </a:rPr>
              <a:t>	</a:t>
            </a:r>
          </a:p>
          <a:p>
            <a:pPr algn="l"/>
            <a:r>
              <a:rPr lang="ja-JP" altLang="en-US" sz="2400" i="0" dirty="0">
                <a:effectLst/>
                <a:latin typeface="-apple-system"/>
              </a:rPr>
              <a:t>提示することにより</a:t>
            </a:r>
            <a:endParaRPr lang="en-US" altLang="ja-JP" sz="2400" i="0" dirty="0">
              <a:effectLst/>
              <a:latin typeface="-apple-system"/>
            </a:endParaRPr>
          </a:p>
          <a:p>
            <a:pPr algn="l"/>
            <a:r>
              <a:rPr lang="ja-JP" altLang="en-US" sz="2400" b="1" i="0" dirty="0">
                <a:effectLst/>
                <a:latin typeface="-apple-system"/>
              </a:rPr>
              <a:t>望む行動</a:t>
            </a:r>
            <a:r>
              <a:rPr lang="ja-JP" altLang="en-US" sz="2400" i="0" dirty="0">
                <a:effectLst/>
                <a:latin typeface="-apple-system"/>
              </a:rPr>
              <a:t>を誘発するモデルを明らかにする</a:t>
            </a:r>
            <a:endParaRPr lang="en-US" altLang="ja-JP" sz="2400" i="0" dirty="0">
              <a:effectLst/>
              <a:latin typeface="-apple-system"/>
            </a:endParaRPr>
          </a:p>
          <a:p>
            <a:pPr algn="l"/>
            <a:endParaRPr lang="en-US" altLang="ja-JP" sz="2400" b="0" i="0" dirty="0">
              <a:effectLst/>
              <a:latin typeface="-apple-system"/>
            </a:endParaRPr>
          </a:p>
          <a:p>
            <a:r>
              <a:rPr lang="en-US" altLang="ja-JP" sz="2400" b="0" i="0">
                <a:effectLst/>
                <a:latin typeface="-apple-system"/>
              </a:rPr>
              <a:t>B.</a:t>
            </a:r>
            <a:r>
              <a:rPr lang="en-US" altLang="ja-JP" sz="2400" dirty="0">
                <a:latin typeface="-apple-system"/>
              </a:rPr>
              <a:t>A</a:t>
            </a:r>
            <a:r>
              <a:rPr lang="ja-JP" altLang="en-US" sz="2400" b="0" i="0">
                <a:effectLst/>
                <a:latin typeface="-apple-system"/>
              </a:rPr>
              <a:t>の</a:t>
            </a:r>
            <a:r>
              <a:rPr lang="ja-JP" altLang="en-US" sz="2400" b="0" i="0" dirty="0">
                <a:effectLst/>
                <a:latin typeface="-apple-system"/>
              </a:rPr>
              <a:t>モデルを使って人間をナビゲーションすることで、ロボットと安全かつ効率的に</a:t>
            </a:r>
            <a:endParaRPr lang="en-US" altLang="ja-JP" sz="2400" b="0" i="0" dirty="0">
              <a:effectLst/>
              <a:latin typeface="-apple-system"/>
            </a:endParaRPr>
          </a:p>
          <a:p>
            <a:r>
              <a:rPr lang="ja-JP" altLang="en-US" sz="2400" b="0" i="0" dirty="0">
                <a:effectLst/>
                <a:latin typeface="-apple-system"/>
              </a:rPr>
              <a:t>活動できるようにする</a:t>
            </a:r>
          </a:p>
          <a:p>
            <a:pPr algn="l"/>
            <a:endParaRPr lang="en-US" altLang="ja-JP" b="0" i="0" dirty="0">
              <a:effectLst/>
              <a:latin typeface="-apple-system"/>
            </a:endParaRPr>
          </a:p>
        </p:txBody>
      </p:sp>
      <p:sp>
        <p:nvSpPr>
          <p:cNvPr id="3" name="矢印: 右 2">
            <a:extLst>
              <a:ext uri="{FF2B5EF4-FFF2-40B4-BE49-F238E27FC236}">
                <a16:creationId xmlns:a16="http://schemas.microsoft.com/office/drawing/2014/main" id="{78E9469C-A04F-4D8C-AEEC-0176E33780C3}"/>
              </a:ext>
            </a:extLst>
          </p:cNvPr>
          <p:cNvSpPr/>
          <p:nvPr/>
        </p:nvSpPr>
        <p:spPr>
          <a:xfrm>
            <a:off x="6359615" y="3111135"/>
            <a:ext cx="1383323" cy="691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A660D5EF-5A25-1D50-C4ED-106E6936995F}"/>
              </a:ext>
            </a:extLst>
          </p:cNvPr>
          <p:cNvSpPr/>
          <p:nvPr/>
        </p:nvSpPr>
        <p:spPr>
          <a:xfrm>
            <a:off x="1436366" y="3024314"/>
            <a:ext cx="4824046" cy="895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安全かつ効率的な行動</a:t>
            </a:r>
          </a:p>
        </p:txBody>
      </p:sp>
    </p:spTree>
    <p:extLst>
      <p:ext uri="{BB962C8B-B14F-4D97-AF65-F5344CB8AC3E}">
        <p14:creationId xmlns:p14="http://schemas.microsoft.com/office/powerpoint/2010/main" val="77700716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455A3403-A33D-4E1C-B21B-0C8EE49D78AB}" vid="{B7C8C4C6-4762-4FD7-BA94-0C96B99F4C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2C95878E7AC6744ABA06CC0F4B39D73" ma:contentTypeVersion="16" ma:contentTypeDescription="新しいドキュメントを作成します。" ma:contentTypeScope="" ma:versionID="d6cf0cd979fa61a4c50fb1df96009186">
  <xsd:schema xmlns:xsd="http://www.w3.org/2001/XMLSchema" xmlns:xs="http://www.w3.org/2001/XMLSchema" xmlns:p="http://schemas.microsoft.com/office/2006/metadata/properties" xmlns:ns2="b903afa0-f4f8-44ee-9336-5e6f46981d16" xmlns:ns3="b034c360-b5dc-49e4-921e-4ae488fbe071" targetNamespace="http://schemas.microsoft.com/office/2006/metadata/properties" ma:root="true" ma:fieldsID="74302ef78ce658b4096a35f40b993f60" ns2:_="" ns3:_="">
    <xsd:import namespace="b903afa0-f4f8-44ee-9336-5e6f46981d16"/>
    <xsd:import namespace="b034c360-b5dc-49e4-921e-4ae488fbe07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Upload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3afa0-f4f8-44ee-9336-5e6f46981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UploadedBy" ma:index="23" nillable="true" ma:displayName="Uploaded By" ma:format="Dropdown" ma:list="UserInfo" ma:SharePointGroup="0" ma:internalName="Upload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34c360-b5dc-49e4-921e-4ae488fbe07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1f61c2b-9988-4ce4-ba06-ab6354e3a9be}" ma:internalName="TaxCatchAll" ma:showField="CatchAllData" ma:web="b034c360-b5dc-49e4-921e-4ae488fbe07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034c360-b5dc-49e4-921e-4ae488fbe071" xsi:nil="true"/>
    <UploadedBy xmlns="b903afa0-f4f8-44ee-9336-5e6f46981d16">
      <UserInfo>
        <DisplayName/>
        <AccountId xsi:nil="true"/>
        <AccountType/>
      </UserInfo>
    </UploadedBy>
    <lcf76f155ced4ddcb4097134ff3c332f xmlns="b903afa0-f4f8-44ee-9336-5e6f46981d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AC9D05-7E93-450A-8F7D-E015C91B5443}">
  <ds:schemaRefs>
    <ds:schemaRef ds:uri="http://schemas.microsoft.com/sharepoint/v3/contenttype/forms"/>
  </ds:schemaRefs>
</ds:datastoreItem>
</file>

<file path=customXml/itemProps2.xml><?xml version="1.0" encoding="utf-8"?>
<ds:datastoreItem xmlns:ds="http://schemas.openxmlformats.org/officeDocument/2006/customXml" ds:itemID="{D93CE9CE-ACA6-4590-9B8C-ED3DA1595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3afa0-f4f8-44ee-9336-5e6f46981d16"/>
    <ds:schemaRef ds:uri="b034c360-b5dc-49e4-921e-4ae488fbe0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DB2ED1-C25B-44AB-B255-3166B382B4A1}">
  <ds:schemaRefs>
    <ds:schemaRef ds:uri="http://schemas.microsoft.com/office/2006/metadata/properties"/>
    <ds:schemaRef ds:uri="http://schemas.microsoft.com/office/infopath/2007/PartnerControls"/>
    <ds:schemaRef ds:uri="b034c360-b5dc-49e4-921e-4ae488fbe071"/>
    <ds:schemaRef ds:uri="b903afa0-f4f8-44ee-9336-5e6f46981d16"/>
  </ds:schemaRefs>
</ds:datastoreItem>
</file>

<file path=docProps/app.xml><?xml version="1.0" encoding="utf-8"?>
<Properties xmlns="http://schemas.openxmlformats.org/officeDocument/2006/extended-properties" xmlns:vt="http://schemas.openxmlformats.org/officeDocument/2006/docPropsVTypes">
  <Template>テンプレ１</Template>
  <TotalTime>4857</TotalTime>
  <Words>3116</Words>
  <Application>Microsoft Office PowerPoint</Application>
  <PresentationFormat>ワイド画面</PresentationFormat>
  <Paragraphs>350</Paragraphs>
  <Slides>22</Slides>
  <Notes>20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3" baseType="lpstr">
      <vt:lpstr>-apple-system</vt:lpstr>
      <vt:lpstr>Meiryo</vt:lpstr>
      <vt:lpstr>游ゴシック</vt:lpstr>
      <vt:lpstr>游ゴシック Light</vt:lpstr>
      <vt:lpstr>游ゴシック Medium</vt:lpstr>
      <vt:lpstr>游明朝</vt:lpstr>
      <vt:lpstr>Arial</vt:lpstr>
      <vt:lpstr>Times New Roman</vt:lpstr>
      <vt:lpstr>Wingdings</vt:lpstr>
      <vt:lpstr>デザインの設定</vt:lpstr>
      <vt:lpstr>Acrobat Document</vt:lpstr>
      <vt:lpstr>人とロボットの共同作業における MRデバイスを用いた ヒューマンナビゲーション手法の一検討</vt:lpstr>
      <vt:lpstr>研究背景</vt:lpstr>
      <vt:lpstr>関連研究</vt:lpstr>
      <vt:lpstr>取り組む技術課題</vt:lpstr>
      <vt:lpstr>本研究の全体像</vt:lpstr>
      <vt:lpstr>本研究の全体像</vt:lpstr>
      <vt:lpstr>提案方式(1/2)</vt:lpstr>
      <vt:lpstr>提案方式(2/2)</vt:lpstr>
      <vt:lpstr>本研究の全体像</vt:lpstr>
      <vt:lpstr>位置情報の計測</vt:lpstr>
      <vt:lpstr>ナビゲーション方法(1/4)</vt:lpstr>
      <vt:lpstr>ナビゲーション方法(2/4)</vt:lpstr>
      <vt:lpstr>ナビゲーション方法(2/4)</vt:lpstr>
      <vt:lpstr>ナビゲーション方法(3/4)</vt:lpstr>
      <vt:lpstr>ナビゲーション方法(4/4)</vt:lpstr>
      <vt:lpstr>実験内容</vt:lpstr>
      <vt:lpstr>評価方法</vt:lpstr>
      <vt:lpstr>実験結果：1.被験者の反応特性</vt:lpstr>
      <vt:lpstr>実験結果：2.安全の評価</vt:lpstr>
      <vt:lpstr>実験結果：3.効率の評価</vt:lpstr>
      <vt:lpstr>実験結果：3.UIの使用感の比較</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大脇 光一</dc:creator>
  <cp:lastModifiedBy>大脇 光一</cp:lastModifiedBy>
  <cp:revision>1</cp:revision>
  <dcterms:created xsi:type="dcterms:W3CDTF">2023-03-09T10:22:26Z</dcterms:created>
  <dcterms:modified xsi:type="dcterms:W3CDTF">2023-03-16T00:27:11Z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0x01010012C95878E7AC6744ABA06CC0F4B39D73</vt:lpwstr>
  </property>
</Properties>
</file>